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sldIdLst>
    <p:sldId id="278" r:id="rId5"/>
    <p:sldId id="279" r:id="rId6"/>
    <p:sldId id="280" r:id="rId7"/>
    <p:sldId id="299" r:id="rId8"/>
    <p:sldId id="315" r:id="rId9"/>
    <p:sldId id="313" r:id="rId10"/>
    <p:sldId id="314" r:id="rId11"/>
    <p:sldId id="300" r:id="rId12"/>
    <p:sldId id="301" r:id="rId13"/>
    <p:sldId id="281" r:id="rId14"/>
    <p:sldId id="316" r:id="rId15"/>
    <p:sldId id="297" r:id="rId16"/>
    <p:sldId id="298"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836EBE0-A792-4F8D-9D3C-A6354F804263}">
          <p14:sldIdLst>
            <p14:sldId id="278"/>
            <p14:sldId id="279"/>
            <p14:sldId id="280"/>
            <p14:sldId id="299"/>
            <p14:sldId id="315"/>
            <p14:sldId id="313"/>
            <p14:sldId id="314"/>
            <p14:sldId id="300"/>
            <p14:sldId id="301"/>
            <p14:sldId id="281"/>
            <p14:sldId id="316"/>
            <p14:sldId id="297"/>
            <p14:sldId id="298"/>
          </p14:sldIdLst>
        </p14:section>
      </p14:sectionLst>
    </p:ex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Катерина Гранат" initials="КГ" lastIdx="1" clrIdx="0">
    <p:extLst>
      <p:ext uri="{19B8F6BF-5375-455C-9EA6-DF929625EA0E}">
        <p15:presenceInfo xmlns:p15="http://schemas.microsoft.com/office/powerpoint/2012/main" userId="f5dd12bca48157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AF6"/>
    <a:srgbClr val="FDFBF6"/>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09" autoAdjust="0"/>
  </p:normalViewPr>
  <p:slideViewPr>
    <p:cSldViewPr snapToGrid="0" snapToObjects="1">
      <p:cViewPr varScale="1">
        <p:scale>
          <a:sx n="89" d="100"/>
          <a:sy n="89" d="100"/>
        </p:scale>
        <p:origin x="120" y="11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Катерина Гранат" userId="f5dd12bca48157ee" providerId="LiveId" clId="{FD228D99-2DBA-4F5A-A765-BF5517DCF426}"/>
    <pc:docChg chg="undo custSel addSld delSld modSld sldOrd addSection delSection modSection">
      <pc:chgData name="Катерина Гранат" userId="f5dd12bca48157ee" providerId="LiveId" clId="{FD228D99-2DBA-4F5A-A765-BF5517DCF426}" dt="2024-03-20T19:18:00.989" v="478" actId="1076"/>
      <pc:docMkLst>
        <pc:docMk/>
      </pc:docMkLst>
      <pc:sldChg chg="modSp mod">
        <pc:chgData name="Катерина Гранат" userId="f5dd12bca48157ee" providerId="LiveId" clId="{FD228D99-2DBA-4F5A-A765-BF5517DCF426}" dt="2024-03-20T17:47:22.354" v="1" actId="20577"/>
        <pc:sldMkLst>
          <pc:docMk/>
          <pc:sldMk cId="2131568492" sldId="278"/>
        </pc:sldMkLst>
        <pc:spChg chg="mod">
          <ac:chgData name="Катерина Гранат" userId="f5dd12bca48157ee" providerId="LiveId" clId="{FD228D99-2DBA-4F5A-A765-BF5517DCF426}" dt="2024-03-20T17:47:22.354" v="1" actId="20577"/>
          <ac:spMkLst>
            <pc:docMk/>
            <pc:sldMk cId="2131568492" sldId="278"/>
            <ac:spMk id="2" creationId="{516860D9-9D47-C0BB-B2B4-4B6F2B36CFCC}"/>
          </ac:spMkLst>
        </pc:spChg>
      </pc:sldChg>
      <pc:sldChg chg="addSp delSp modSp mod modClrScheme chgLayout">
        <pc:chgData name="Катерина Гранат" userId="f5dd12bca48157ee" providerId="LiveId" clId="{FD228D99-2DBA-4F5A-A765-BF5517DCF426}" dt="2024-03-20T18:15:31.120" v="62" actId="1076"/>
        <pc:sldMkLst>
          <pc:docMk/>
          <pc:sldMk cId="2651415186" sldId="279"/>
        </pc:sldMkLst>
        <pc:spChg chg="del mod ord">
          <ac:chgData name="Катерина Гранат" userId="f5dd12bca48157ee" providerId="LiveId" clId="{FD228D99-2DBA-4F5A-A765-BF5517DCF426}" dt="2024-03-20T18:07:13.286" v="3" actId="478"/>
          <ac:spMkLst>
            <pc:docMk/>
            <pc:sldMk cId="2651415186" sldId="279"/>
            <ac:spMk id="2" creationId="{50207B8F-36A4-731B-56C1-AD31860DCD79}"/>
          </ac:spMkLst>
        </pc:spChg>
        <pc:spChg chg="del mod ord">
          <ac:chgData name="Катерина Гранат" userId="f5dd12bca48157ee" providerId="LiveId" clId="{FD228D99-2DBA-4F5A-A765-BF5517DCF426}" dt="2024-03-20T18:07:13.286" v="3" actId="478"/>
          <ac:spMkLst>
            <pc:docMk/>
            <pc:sldMk cId="2651415186" sldId="279"/>
            <ac:spMk id="3" creationId="{1166BC01-1741-FEE9-487B-18DACB4E3137}"/>
          </ac:spMkLst>
        </pc:spChg>
        <pc:spChg chg="add mod ord">
          <ac:chgData name="Катерина Гранат" userId="f5dd12bca48157ee" providerId="LiveId" clId="{FD228D99-2DBA-4F5A-A765-BF5517DCF426}" dt="2024-03-20T18:15:24.992" v="60" actId="1076"/>
          <ac:spMkLst>
            <pc:docMk/>
            <pc:sldMk cId="2651415186" sldId="279"/>
            <ac:spMk id="5" creationId="{E9C2BD3C-F2B2-DD03-6670-DF8427F5007B}"/>
          </ac:spMkLst>
        </pc:spChg>
        <pc:spChg chg="add del mod ord">
          <ac:chgData name="Катерина Гранат" userId="f5dd12bca48157ee" providerId="LiveId" clId="{FD228D99-2DBA-4F5A-A765-BF5517DCF426}" dt="2024-03-20T18:10:10.592" v="21" actId="700"/>
          <ac:spMkLst>
            <pc:docMk/>
            <pc:sldMk cId="2651415186" sldId="279"/>
            <ac:spMk id="7" creationId="{CF47E6FC-AFDD-29C1-06CC-7E9CEC55F149}"/>
          </ac:spMkLst>
        </pc:spChg>
        <pc:spChg chg="add del">
          <ac:chgData name="Катерина Гранат" userId="f5dd12bca48157ee" providerId="LiveId" clId="{FD228D99-2DBA-4F5A-A765-BF5517DCF426}" dt="2024-03-20T18:09:06.910" v="7" actId="22"/>
          <ac:spMkLst>
            <pc:docMk/>
            <pc:sldMk cId="2651415186" sldId="279"/>
            <ac:spMk id="9" creationId="{00098C31-A5DD-2DDB-8756-4C312B916D58}"/>
          </ac:spMkLst>
        </pc:spChg>
        <pc:spChg chg="add mod ord">
          <ac:chgData name="Катерина Гранат" userId="f5dd12bca48157ee" providerId="LiveId" clId="{FD228D99-2DBA-4F5A-A765-BF5517DCF426}" dt="2024-03-20T18:15:31.120" v="62" actId="1076"/>
          <ac:spMkLst>
            <pc:docMk/>
            <pc:sldMk cId="2651415186" sldId="279"/>
            <ac:spMk id="11" creationId="{F358B8E1-479F-E2DA-2F35-AAEAB2DF3D3A}"/>
          </ac:spMkLst>
        </pc:spChg>
        <pc:picChg chg="del">
          <ac:chgData name="Катерина Гранат" userId="f5dd12bca48157ee" providerId="LiveId" clId="{FD228D99-2DBA-4F5A-A765-BF5517DCF426}" dt="2024-03-20T18:07:13.286" v="3" actId="478"/>
          <ac:picMkLst>
            <pc:docMk/>
            <pc:sldMk cId="2651415186" sldId="279"/>
            <ac:picMk id="15" creationId="{660A13CC-962C-AA6E-C334-11419D2F778A}"/>
          </ac:picMkLst>
        </pc:picChg>
        <pc:picChg chg="add mod">
          <ac:chgData name="Катерина Гранат" userId="f5dd12bca48157ee" providerId="LiveId" clId="{FD228D99-2DBA-4F5A-A765-BF5517DCF426}" dt="2024-03-20T18:15:29.137" v="61" actId="1076"/>
          <ac:picMkLst>
            <pc:docMk/>
            <pc:sldMk cId="2651415186" sldId="279"/>
            <ac:picMk id="1026" creationId="{26EB9564-0A06-3F18-C3DE-390897B2A2E2}"/>
          </ac:picMkLst>
        </pc:picChg>
        <pc:cxnChg chg="del">
          <ac:chgData name="Катерина Гранат" userId="f5dd12bca48157ee" providerId="LiveId" clId="{FD228D99-2DBA-4F5A-A765-BF5517DCF426}" dt="2024-03-20T18:07:15.647" v="4" actId="478"/>
          <ac:cxnSpMkLst>
            <pc:docMk/>
            <pc:sldMk cId="2651415186" sldId="279"/>
            <ac:cxnSpMk id="10" creationId="{5CDA4431-845E-244A-A366-DB3FBAC11118}"/>
          </ac:cxnSpMkLst>
        </pc:cxnChg>
      </pc:sldChg>
      <pc:sldChg chg="addSp delSp modSp mod modClrScheme chgLayout">
        <pc:chgData name="Катерина Гранат" userId="f5dd12bca48157ee" providerId="LiveId" clId="{FD228D99-2DBA-4F5A-A765-BF5517DCF426}" dt="2024-03-20T18:19:44.496" v="73" actId="1076"/>
        <pc:sldMkLst>
          <pc:docMk/>
          <pc:sldMk cId="2194662893" sldId="280"/>
        </pc:sldMkLst>
        <pc:spChg chg="add del mod">
          <ac:chgData name="Катерина Гранат" userId="f5dd12bca48157ee" providerId="LiveId" clId="{FD228D99-2DBA-4F5A-A765-BF5517DCF426}" dt="2024-03-20T18:16:07.091" v="65" actId="478"/>
          <ac:spMkLst>
            <pc:docMk/>
            <pc:sldMk cId="2194662893" sldId="280"/>
            <ac:spMk id="3" creationId="{96F56284-DF84-2173-96B3-2CF53CB31C20}"/>
          </ac:spMkLst>
        </pc:spChg>
        <pc:spChg chg="add mod">
          <ac:chgData name="Катерина Гранат" userId="f5dd12bca48157ee" providerId="LiveId" clId="{FD228D99-2DBA-4F5A-A765-BF5517DCF426}" dt="2024-03-20T18:19:44.496" v="73" actId="1076"/>
          <ac:spMkLst>
            <pc:docMk/>
            <pc:sldMk cId="2194662893" sldId="280"/>
            <ac:spMk id="4" creationId="{888F05D0-C006-3F58-149F-980A33FD93E8}"/>
          </ac:spMkLst>
        </pc:spChg>
        <pc:spChg chg="add del mod">
          <ac:chgData name="Катерина Гранат" userId="f5dd12bca48157ee" providerId="LiveId" clId="{FD228D99-2DBA-4F5A-A765-BF5517DCF426}" dt="2024-03-20T18:19:27.460" v="68" actId="478"/>
          <ac:spMkLst>
            <pc:docMk/>
            <pc:sldMk cId="2194662893" sldId="280"/>
            <ac:spMk id="5" creationId="{59110484-B4AE-E50B-5B29-E608F747228E}"/>
          </ac:spMkLst>
        </pc:spChg>
        <pc:spChg chg="del mod">
          <ac:chgData name="Катерина Гранат" userId="f5dd12bca48157ee" providerId="LiveId" clId="{FD228D99-2DBA-4F5A-A765-BF5517DCF426}" dt="2024-03-20T18:16:05.079" v="64" actId="478"/>
          <ac:spMkLst>
            <pc:docMk/>
            <pc:sldMk cId="2194662893" sldId="280"/>
            <ac:spMk id="9" creationId="{CF22356E-8FDF-DB66-E20D-B1994B06ED1F}"/>
          </ac:spMkLst>
        </pc:spChg>
        <pc:picChg chg="del">
          <ac:chgData name="Катерина Гранат" userId="f5dd12bca48157ee" providerId="LiveId" clId="{FD228D99-2DBA-4F5A-A765-BF5517DCF426}" dt="2024-03-20T18:16:05.079" v="64" actId="478"/>
          <ac:picMkLst>
            <pc:docMk/>
            <pc:sldMk cId="2194662893" sldId="280"/>
            <ac:picMk id="13" creationId="{2A71DBA1-264E-455F-74B6-654518B6A68B}"/>
          </ac:picMkLst>
        </pc:picChg>
        <pc:picChg chg="del">
          <ac:chgData name="Катерина Гранат" userId="f5dd12bca48157ee" providerId="LiveId" clId="{FD228D99-2DBA-4F5A-A765-BF5517DCF426}" dt="2024-03-20T18:16:05.079" v="64" actId="478"/>
          <ac:picMkLst>
            <pc:docMk/>
            <pc:sldMk cId="2194662893" sldId="280"/>
            <ac:picMk id="15" creationId="{513D1056-3A70-287F-6019-8EC4BB8488FC}"/>
          </ac:picMkLst>
        </pc:picChg>
      </pc:sldChg>
      <pc:sldChg chg="addSp delSp modSp mod modClrScheme chgLayout">
        <pc:chgData name="Катерина Гранат" userId="f5dd12bca48157ee" providerId="LiveId" clId="{FD228D99-2DBA-4F5A-A765-BF5517DCF426}" dt="2024-03-20T19:14:08.276" v="427" actId="1076"/>
        <pc:sldMkLst>
          <pc:docMk/>
          <pc:sldMk cId="3056744134" sldId="281"/>
        </pc:sldMkLst>
        <pc:spChg chg="del mod ord">
          <ac:chgData name="Катерина Гранат" userId="f5dd12bca48157ee" providerId="LiveId" clId="{FD228D99-2DBA-4F5A-A765-BF5517DCF426}" dt="2024-03-20T19:10:50.552" v="372" actId="478"/>
          <ac:spMkLst>
            <pc:docMk/>
            <pc:sldMk cId="3056744134" sldId="281"/>
            <ac:spMk id="2" creationId="{0E71757C-732E-5D2E-6CF2-1C0502ED54D3}"/>
          </ac:spMkLst>
        </pc:spChg>
        <pc:spChg chg="add mod ord">
          <ac:chgData name="Катерина Гранат" userId="f5dd12bca48157ee" providerId="LiveId" clId="{FD228D99-2DBA-4F5A-A765-BF5517DCF426}" dt="2024-03-20T19:14:08.276" v="427" actId="1076"/>
          <ac:spMkLst>
            <pc:docMk/>
            <pc:sldMk cId="3056744134" sldId="281"/>
            <ac:spMk id="3" creationId="{09AD85E2-763F-DC25-12AD-7D92D816B73B}"/>
          </ac:spMkLst>
        </pc:spChg>
        <pc:spChg chg="add del mod">
          <ac:chgData name="Катерина Гранат" userId="f5dd12bca48157ee" providerId="LiveId" clId="{FD228D99-2DBA-4F5A-A765-BF5517DCF426}" dt="2024-03-20T19:10:52.001" v="373" actId="478"/>
          <ac:spMkLst>
            <pc:docMk/>
            <pc:sldMk cId="3056744134" sldId="281"/>
            <ac:spMk id="5" creationId="{4C245A9C-7C0E-B972-22E5-27FEE106915C}"/>
          </ac:spMkLst>
        </pc:spChg>
        <pc:picChg chg="add mod">
          <ac:chgData name="Катерина Гранат" userId="f5dd12bca48157ee" providerId="LiveId" clId="{FD228D99-2DBA-4F5A-A765-BF5517DCF426}" dt="2024-03-20T19:14:02.084" v="426" actId="1076"/>
          <ac:picMkLst>
            <pc:docMk/>
            <pc:sldMk cId="3056744134" sldId="281"/>
            <ac:picMk id="6" creationId="{5B9F89CF-02F2-0073-66B6-F6671418C706}"/>
          </ac:picMkLst>
        </pc:picChg>
        <pc:picChg chg="add mod">
          <ac:chgData name="Катерина Гранат" userId="f5dd12bca48157ee" providerId="LiveId" clId="{FD228D99-2DBA-4F5A-A765-BF5517DCF426}" dt="2024-03-20T19:14:00.468" v="425" actId="1076"/>
          <ac:picMkLst>
            <pc:docMk/>
            <pc:sldMk cId="3056744134" sldId="281"/>
            <ac:picMk id="4098" creationId="{9A8F1807-A597-0698-1794-A9BBFEDE8FED}"/>
          </ac:picMkLst>
        </pc:picChg>
      </pc:sldChg>
      <pc:sldChg chg="modSp mod">
        <pc:chgData name="Катерина Гранат" userId="f5dd12bca48157ee" providerId="LiveId" clId="{FD228D99-2DBA-4F5A-A765-BF5517DCF426}" dt="2024-03-20T19:18:00.989" v="478" actId="1076"/>
        <pc:sldMkLst>
          <pc:docMk/>
          <pc:sldMk cId="2623054086" sldId="297"/>
        </pc:sldMkLst>
        <pc:spChg chg="mod">
          <ac:chgData name="Катерина Гранат" userId="f5dd12bca48157ee" providerId="LiveId" clId="{FD228D99-2DBA-4F5A-A765-BF5517DCF426}" dt="2024-03-20T19:18:00.989" v="478" actId="1076"/>
          <ac:spMkLst>
            <pc:docMk/>
            <pc:sldMk cId="2623054086" sldId="297"/>
            <ac:spMk id="6" creationId="{0093243F-05FA-F9D6-37CB-92C00DEB22E8}"/>
          </ac:spMkLst>
        </pc:spChg>
      </pc:sldChg>
      <pc:sldChg chg="addSp delSp modSp mod modClrScheme chgLayout">
        <pc:chgData name="Катерина Гранат" userId="f5dd12bca48157ee" providerId="LiveId" clId="{FD228D99-2DBA-4F5A-A765-BF5517DCF426}" dt="2024-03-20T18:32:25.617" v="223" actId="1076"/>
        <pc:sldMkLst>
          <pc:docMk/>
          <pc:sldMk cId="4172442660" sldId="299"/>
        </pc:sldMkLst>
        <pc:spChg chg="add mod">
          <ac:chgData name="Катерина Гранат" userId="f5dd12bca48157ee" providerId="LiveId" clId="{FD228D99-2DBA-4F5A-A765-BF5517DCF426}" dt="2024-03-20T18:32:20.594" v="222" actId="1076"/>
          <ac:spMkLst>
            <pc:docMk/>
            <pc:sldMk cId="4172442660" sldId="299"/>
            <ac:spMk id="3" creationId="{5DF1A85B-AC5C-AFB1-8690-7AD445561AB8}"/>
          </ac:spMkLst>
        </pc:spChg>
        <pc:spChg chg="add mod">
          <ac:chgData name="Катерина Гранат" userId="f5dd12bca48157ee" providerId="LiveId" clId="{FD228D99-2DBA-4F5A-A765-BF5517DCF426}" dt="2024-03-20T18:32:25.617" v="223" actId="1076"/>
          <ac:spMkLst>
            <pc:docMk/>
            <pc:sldMk cId="4172442660" sldId="299"/>
            <ac:spMk id="5" creationId="{23A943DD-3F59-A612-586A-0D8A7D1240CE}"/>
          </ac:spMkLst>
        </pc:spChg>
        <pc:spChg chg="del mod ord">
          <ac:chgData name="Катерина Гранат" userId="f5dd12bca48157ee" providerId="LiveId" clId="{FD228D99-2DBA-4F5A-A765-BF5517DCF426}" dt="2024-03-20T18:20:21.370" v="75" actId="478"/>
          <ac:spMkLst>
            <pc:docMk/>
            <pc:sldMk cId="4172442660" sldId="299"/>
            <ac:spMk id="6" creationId="{BC09CC90-8195-8F2A-816B-7638D7D38D4F}"/>
          </ac:spMkLst>
        </pc:spChg>
        <pc:spChg chg="del mod ord">
          <ac:chgData name="Катерина Гранат" userId="f5dd12bca48157ee" providerId="LiveId" clId="{FD228D99-2DBA-4F5A-A765-BF5517DCF426}" dt="2024-03-20T18:20:21.370" v="75" actId="478"/>
          <ac:spMkLst>
            <pc:docMk/>
            <pc:sldMk cId="4172442660" sldId="299"/>
            <ac:spMk id="7" creationId="{F1DE7E6B-8E9B-A138-8EDB-8C3A656F7A7D}"/>
          </ac:spMkLst>
        </pc:spChg>
        <pc:picChg chg="add mod">
          <ac:chgData name="Катерина Гранат" userId="f5dd12bca48157ee" providerId="LiveId" clId="{FD228D99-2DBA-4F5A-A765-BF5517DCF426}" dt="2024-03-20T18:30:07.313" v="207" actId="1076"/>
          <ac:picMkLst>
            <pc:docMk/>
            <pc:sldMk cId="4172442660" sldId="299"/>
            <ac:picMk id="8" creationId="{91C5656A-707B-06F2-715C-1AE70579802C}"/>
          </ac:picMkLst>
        </pc:picChg>
        <pc:picChg chg="del">
          <ac:chgData name="Катерина Гранат" userId="f5dd12bca48157ee" providerId="LiveId" clId="{FD228D99-2DBA-4F5A-A765-BF5517DCF426}" dt="2024-03-20T18:20:21.370" v="75" actId="478"/>
          <ac:picMkLst>
            <pc:docMk/>
            <pc:sldMk cId="4172442660" sldId="299"/>
            <ac:picMk id="9" creationId="{E6A5FE66-FBFD-5516-B07A-4CB5D9B8E322}"/>
          </ac:picMkLst>
        </pc:picChg>
        <pc:cxnChg chg="del">
          <ac:chgData name="Катерина Гранат" userId="f5dd12bca48157ee" providerId="LiveId" clId="{FD228D99-2DBA-4F5A-A765-BF5517DCF426}" dt="2024-03-20T18:20:23.468" v="76" actId="478"/>
          <ac:cxnSpMkLst>
            <pc:docMk/>
            <pc:sldMk cId="4172442660" sldId="299"/>
            <ac:cxnSpMk id="10" creationId="{1D056CEC-CD5F-9502-7DB1-FB3E1941F427}"/>
          </ac:cxnSpMkLst>
        </pc:cxnChg>
      </pc:sldChg>
      <pc:sldChg chg="addSp delSp modSp mod modClrScheme chgLayout">
        <pc:chgData name="Катерина Гранат" userId="f5dd12bca48157ee" providerId="LiveId" clId="{FD228D99-2DBA-4F5A-A765-BF5517DCF426}" dt="2024-03-20T18:45:12.461" v="301" actId="20577"/>
        <pc:sldMkLst>
          <pc:docMk/>
          <pc:sldMk cId="4128112223" sldId="300"/>
        </pc:sldMkLst>
        <pc:spChg chg="add del mod ord">
          <ac:chgData name="Катерина Гранат" userId="f5dd12bca48157ee" providerId="LiveId" clId="{FD228D99-2DBA-4F5A-A765-BF5517DCF426}" dt="2024-03-20T18:33:28.024" v="226" actId="700"/>
          <ac:spMkLst>
            <pc:docMk/>
            <pc:sldMk cId="4128112223" sldId="300"/>
            <ac:spMk id="3" creationId="{B42DE030-B48C-5457-9E5B-B2CA54CC983B}"/>
          </ac:spMkLst>
        </pc:spChg>
        <pc:spChg chg="add mod ord">
          <ac:chgData name="Катерина Гранат" userId="f5dd12bca48157ee" providerId="LiveId" clId="{FD228D99-2DBA-4F5A-A765-BF5517DCF426}" dt="2024-03-20T18:40:52.642" v="234" actId="21"/>
          <ac:spMkLst>
            <pc:docMk/>
            <pc:sldMk cId="4128112223" sldId="300"/>
            <ac:spMk id="4" creationId="{A3730C53-0B9C-9DF7-658C-9772946F0402}"/>
          </ac:spMkLst>
        </pc:spChg>
        <pc:spChg chg="del">
          <ac:chgData name="Катерина Гранат" userId="f5dd12bca48157ee" providerId="LiveId" clId="{FD228D99-2DBA-4F5A-A765-BF5517DCF426}" dt="2024-03-20T18:33:06.561" v="224" actId="478"/>
          <ac:spMkLst>
            <pc:docMk/>
            <pc:sldMk cId="4128112223" sldId="300"/>
            <ac:spMk id="5" creationId="{48A5CF0C-0203-512D-DDC2-54295A5820F1}"/>
          </ac:spMkLst>
        </pc:spChg>
        <pc:spChg chg="add mod ord">
          <ac:chgData name="Катерина Гранат" userId="f5dd12bca48157ee" providerId="LiveId" clId="{FD228D99-2DBA-4F5A-A765-BF5517DCF426}" dt="2024-03-20T18:45:12.461" v="301" actId="20577"/>
          <ac:spMkLst>
            <pc:docMk/>
            <pc:sldMk cId="4128112223" sldId="300"/>
            <ac:spMk id="6" creationId="{2C4EAD1C-6DA1-39C0-9BF4-9ED60594030C}"/>
          </ac:spMkLst>
        </pc:spChg>
        <pc:spChg chg="del">
          <ac:chgData name="Катерина Гранат" userId="f5dd12bca48157ee" providerId="LiveId" clId="{FD228D99-2DBA-4F5A-A765-BF5517DCF426}" dt="2024-03-20T18:33:09.315" v="225" actId="478"/>
          <ac:spMkLst>
            <pc:docMk/>
            <pc:sldMk cId="4128112223" sldId="300"/>
            <ac:spMk id="11" creationId="{EC968614-4437-F3D4-8C7C-78545394BFBA}"/>
          </ac:spMkLst>
        </pc:spChg>
        <pc:picChg chg="del">
          <ac:chgData name="Катерина Гранат" userId="f5dd12bca48157ee" providerId="LiveId" clId="{FD228D99-2DBA-4F5A-A765-BF5517DCF426}" dt="2024-03-20T18:33:06.561" v="224" actId="478"/>
          <ac:picMkLst>
            <pc:docMk/>
            <pc:sldMk cId="4128112223" sldId="300"/>
            <ac:picMk id="7" creationId="{7E15253C-6AA8-963F-156F-E2DFE0E3EECC}"/>
          </ac:picMkLst>
        </pc:picChg>
        <pc:picChg chg="del">
          <ac:chgData name="Катерина Гранат" userId="f5dd12bca48157ee" providerId="LiveId" clId="{FD228D99-2DBA-4F5A-A765-BF5517DCF426}" dt="2024-03-20T18:33:06.561" v="224" actId="478"/>
          <ac:picMkLst>
            <pc:docMk/>
            <pc:sldMk cId="4128112223" sldId="300"/>
            <ac:picMk id="10" creationId="{E4996AB2-B749-5D9A-C05F-83CF44D2183C}"/>
          </ac:picMkLst>
        </pc:picChg>
      </pc:sldChg>
      <pc:sldChg chg="addSp delSp modSp mod">
        <pc:chgData name="Катерина Гранат" userId="f5dd12bca48157ee" providerId="LiveId" clId="{FD228D99-2DBA-4F5A-A765-BF5517DCF426}" dt="2024-03-20T19:04:07.891" v="368" actId="1076"/>
        <pc:sldMkLst>
          <pc:docMk/>
          <pc:sldMk cId="1231957958" sldId="301"/>
        </pc:sldMkLst>
        <pc:spChg chg="mod">
          <ac:chgData name="Катерина Гранат" userId="f5dd12bca48157ee" providerId="LiveId" clId="{FD228D99-2DBA-4F5A-A765-BF5517DCF426}" dt="2024-03-20T18:59:51.349" v="314" actId="122"/>
          <ac:spMkLst>
            <pc:docMk/>
            <pc:sldMk cId="1231957958" sldId="301"/>
            <ac:spMk id="12" creationId="{514DECB1-11A6-B611-859A-CD07ACB48ACB}"/>
          </ac:spMkLst>
        </pc:spChg>
        <pc:spChg chg="mod">
          <ac:chgData name="Катерина Гранат" userId="f5dd12bca48157ee" providerId="LiveId" clId="{FD228D99-2DBA-4F5A-A765-BF5517DCF426}" dt="2024-03-20T19:02:25.731" v="353" actId="313"/>
          <ac:spMkLst>
            <pc:docMk/>
            <pc:sldMk cId="1231957958" sldId="301"/>
            <ac:spMk id="13" creationId="{6840358A-5ED7-886A-B9AE-99D7C20518EE}"/>
          </ac:spMkLst>
        </pc:spChg>
        <pc:picChg chg="add mod modCrop">
          <ac:chgData name="Катерина Гранат" userId="f5dd12bca48157ee" providerId="LiveId" clId="{FD228D99-2DBA-4F5A-A765-BF5517DCF426}" dt="2024-03-20T19:04:07.891" v="368" actId="1076"/>
          <ac:picMkLst>
            <pc:docMk/>
            <pc:sldMk cId="1231957958" sldId="301"/>
            <ac:picMk id="2" creationId="{28A9B228-84DB-F24D-7896-5625CF2C6B93}"/>
          </ac:picMkLst>
        </pc:picChg>
        <pc:picChg chg="del">
          <ac:chgData name="Катерина Гранат" userId="f5dd12bca48157ee" providerId="LiveId" clId="{FD228D99-2DBA-4F5A-A765-BF5517DCF426}" dt="2024-03-20T19:04:04.217" v="367" actId="478"/>
          <ac:picMkLst>
            <pc:docMk/>
            <pc:sldMk cId="1231957958" sldId="301"/>
            <ac:picMk id="1028" creationId="{675DDBB6-5B75-DCC4-DF3D-D1B690D76D04}"/>
          </ac:picMkLst>
        </pc:picChg>
      </pc:sldChg>
      <pc:sldChg chg="del">
        <pc:chgData name="Катерина Гранат" userId="f5dd12bca48157ee" providerId="LiveId" clId="{FD228D99-2DBA-4F5A-A765-BF5517DCF426}" dt="2024-03-20T19:04:50.771" v="370" actId="2696"/>
        <pc:sldMkLst>
          <pc:docMk/>
          <pc:sldMk cId="2288407500" sldId="302"/>
        </pc:sldMkLst>
      </pc:sldChg>
      <pc:sldChg chg="del">
        <pc:chgData name="Катерина Гранат" userId="f5dd12bca48157ee" providerId="LiveId" clId="{FD228D99-2DBA-4F5A-A765-BF5517DCF426}" dt="2024-03-20T19:04:50.771" v="370" actId="2696"/>
        <pc:sldMkLst>
          <pc:docMk/>
          <pc:sldMk cId="744327632" sldId="303"/>
        </pc:sldMkLst>
      </pc:sldChg>
      <pc:sldChg chg="del">
        <pc:chgData name="Катерина Гранат" userId="f5dd12bca48157ee" providerId="LiveId" clId="{FD228D99-2DBA-4F5A-A765-BF5517DCF426}" dt="2024-03-20T19:04:50.771" v="370" actId="2696"/>
        <pc:sldMkLst>
          <pc:docMk/>
          <pc:sldMk cId="4292075534" sldId="304"/>
        </pc:sldMkLst>
      </pc:sldChg>
      <pc:sldChg chg="del">
        <pc:chgData name="Катерина Гранат" userId="f5dd12bca48157ee" providerId="LiveId" clId="{FD228D99-2DBA-4F5A-A765-BF5517DCF426}" dt="2024-03-20T19:04:50.771" v="370" actId="2696"/>
        <pc:sldMkLst>
          <pc:docMk/>
          <pc:sldMk cId="3414476023" sldId="305"/>
        </pc:sldMkLst>
      </pc:sldChg>
      <pc:sldChg chg="del">
        <pc:chgData name="Катерина Гранат" userId="f5dd12bca48157ee" providerId="LiveId" clId="{FD228D99-2DBA-4F5A-A765-BF5517DCF426}" dt="2024-03-20T19:04:50.771" v="370" actId="2696"/>
        <pc:sldMkLst>
          <pc:docMk/>
          <pc:sldMk cId="106814742" sldId="307"/>
        </pc:sldMkLst>
      </pc:sldChg>
      <pc:sldChg chg="del">
        <pc:chgData name="Катерина Гранат" userId="f5dd12bca48157ee" providerId="LiveId" clId="{FD228D99-2DBA-4F5A-A765-BF5517DCF426}" dt="2024-03-20T19:04:59.188" v="371" actId="2696"/>
        <pc:sldMkLst>
          <pc:docMk/>
          <pc:sldMk cId="1743605672" sldId="308"/>
        </pc:sldMkLst>
      </pc:sldChg>
      <pc:sldChg chg="del">
        <pc:chgData name="Катерина Гранат" userId="f5dd12bca48157ee" providerId="LiveId" clId="{FD228D99-2DBA-4F5A-A765-BF5517DCF426}" dt="2024-03-20T19:04:59.188" v="371" actId="2696"/>
        <pc:sldMkLst>
          <pc:docMk/>
          <pc:sldMk cId="1452524653" sldId="312"/>
        </pc:sldMkLst>
      </pc:sldChg>
      <pc:sldChg chg="addSp delSp modSp add mod">
        <pc:chgData name="Катерина Гранат" userId="f5dd12bca48157ee" providerId="LiveId" clId="{FD228D99-2DBA-4F5A-A765-BF5517DCF426}" dt="2024-03-20T18:29:56.545" v="205" actId="1076"/>
        <pc:sldMkLst>
          <pc:docMk/>
          <pc:sldMk cId="3568085950" sldId="313"/>
        </pc:sldMkLst>
        <pc:spChg chg="mod">
          <ac:chgData name="Катерина Гранат" userId="f5dd12bca48157ee" providerId="LiveId" clId="{FD228D99-2DBA-4F5A-A765-BF5517DCF426}" dt="2024-03-20T18:28:02.442" v="182" actId="122"/>
          <ac:spMkLst>
            <pc:docMk/>
            <pc:sldMk cId="3568085950" sldId="313"/>
            <ac:spMk id="3" creationId="{5DF1A85B-AC5C-AFB1-8690-7AD445561AB8}"/>
          </ac:spMkLst>
        </pc:spChg>
        <pc:spChg chg="mod">
          <ac:chgData name="Катерина Гранат" userId="f5dd12bca48157ee" providerId="LiveId" clId="{FD228D99-2DBA-4F5A-A765-BF5517DCF426}" dt="2024-03-20T18:28:07.631" v="185"/>
          <ac:spMkLst>
            <pc:docMk/>
            <pc:sldMk cId="3568085950" sldId="313"/>
            <ac:spMk id="5" creationId="{23A943DD-3F59-A612-586A-0D8A7D1240CE}"/>
          </ac:spMkLst>
        </pc:spChg>
        <pc:picChg chg="add mod">
          <ac:chgData name="Катерина Гранат" userId="f5dd12bca48157ee" providerId="LiveId" clId="{FD228D99-2DBA-4F5A-A765-BF5517DCF426}" dt="2024-03-20T18:29:56.545" v="205" actId="1076"/>
          <ac:picMkLst>
            <pc:docMk/>
            <pc:sldMk cId="3568085950" sldId="313"/>
            <ac:picMk id="2" creationId="{3B0CE2FC-F08D-6FBA-0FB1-AE64962098A2}"/>
          </ac:picMkLst>
        </pc:picChg>
        <pc:picChg chg="del">
          <ac:chgData name="Катерина Гранат" userId="f5dd12bca48157ee" providerId="LiveId" clId="{FD228D99-2DBA-4F5A-A765-BF5517DCF426}" dt="2024-03-20T18:29:19.721" v="186" actId="478"/>
          <ac:picMkLst>
            <pc:docMk/>
            <pc:sldMk cId="3568085950" sldId="313"/>
            <ac:picMk id="8" creationId="{91C5656A-707B-06F2-715C-1AE70579802C}"/>
          </ac:picMkLst>
        </pc:picChg>
      </pc:sldChg>
      <pc:sldChg chg="addSp delSp modSp add mod">
        <pc:chgData name="Катерина Гранат" userId="f5dd12bca48157ee" providerId="LiveId" clId="{FD228D99-2DBA-4F5A-A765-BF5517DCF426}" dt="2024-03-20T18:32:12.948" v="220" actId="122"/>
        <pc:sldMkLst>
          <pc:docMk/>
          <pc:sldMk cId="2074634740" sldId="314"/>
        </pc:sldMkLst>
        <pc:spChg chg="mod">
          <ac:chgData name="Катерина Гранат" userId="f5dd12bca48157ee" providerId="LiveId" clId="{FD228D99-2DBA-4F5A-A765-BF5517DCF426}" dt="2024-03-20T18:32:12.948" v="220" actId="122"/>
          <ac:spMkLst>
            <pc:docMk/>
            <pc:sldMk cId="2074634740" sldId="314"/>
            <ac:spMk id="3" creationId="{5DF1A85B-AC5C-AFB1-8690-7AD445561AB8}"/>
          </ac:spMkLst>
        </pc:spChg>
        <pc:spChg chg="mod">
          <ac:chgData name="Катерина Гранат" userId="f5dd12bca48157ee" providerId="LiveId" clId="{FD228D99-2DBA-4F5A-A765-BF5517DCF426}" dt="2024-03-20T18:31:39.871" v="216"/>
          <ac:spMkLst>
            <pc:docMk/>
            <pc:sldMk cId="2074634740" sldId="314"/>
            <ac:spMk id="5" creationId="{23A943DD-3F59-A612-586A-0D8A7D1240CE}"/>
          </ac:spMkLst>
        </pc:spChg>
        <pc:picChg chg="del">
          <ac:chgData name="Катерина Гранат" userId="f5dd12bca48157ee" providerId="LiveId" clId="{FD228D99-2DBA-4F5A-A765-BF5517DCF426}" dt="2024-03-20T18:31:13.376" v="210" actId="478"/>
          <ac:picMkLst>
            <pc:docMk/>
            <pc:sldMk cId="2074634740" sldId="314"/>
            <ac:picMk id="8" creationId="{91C5656A-707B-06F2-715C-1AE70579802C}"/>
          </ac:picMkLst>
        </pc:picChg>
        <pc:picChg chg="add mod">
          <ac:chgData name="Катерина Гранат" userId="f5dd12bca48157ee" providerId="LiveId" clId="{FD228D99-2DBA-4F5A-A765-BF5517DCF426}" dt="2024-03-20T18:31:18.185" v="213" actId="1076"/>
          <ac:picMkLst>
            <pc:docMk/>
            <pc:sldMk cId="2074634740" sldId="314"/>
            <ac:picMk id="3074" creationId="{903C12A6-1828-AD24-5BF8-34BDAD22EC8C}"/>
          </ac:picMkLst>
        </pc:picChg>
      </pc:sldChg>
      <pc:sldChg chg="addSp delSp modSp add mod ord">
        <pc:chgData name="Катерина Гранат" userId="f5dd12bca48157ee" providerId="LiveId" clId="{FD228D99-2DBA-4F5A-A765-BF5517DCF426}" dt="2024-03-20T18:32:00.178" v="219" actId="1076"/>
        <pc:sldMkLst>
          <pc:docMk/>
          <pc:sldMk cId="2096212405" sldId="315"/>
        </pc:sldMkLst>
        <pc:spChg chg="mod">
          <ac:chgData name="Катерина Гранат" userId="f5dd12bca48157ee" providerId="LiveId" clId="{FD228D99-2DBA-4F5A-A765-BF5517DCF426}" dt="2024-03-20T18:31:57.010" v="218" actId="1076"/>
          <ac:spMkLst>
            <pc:docMk/>
            <pc:sldMk cId="2096212405" sldId="315"/>
            <ac:spMk id="3" creationId="{5DF1A85B-AC5C-AFB1-8690-7AD445561AB8}"/>
          </ac:spMkLst>
        </pc:spChg>
        <pc:spChg chg="mod">
          <ac:chgData name="Катерина Гранат" userId="f5dd12bca48157ee" providerId="LiveId" clId="{FD228D99-2DBA-4F5A-A765-BF5517DCF426}" dt="2024-03-20T18:32:00.178" v="219" actId="1076"/>
          <ac:spMkLst>
            <pc:docMk/>
            <pc:sldMk cId="2096212405" sldId="315"/>
            <ac:spMk id="5" creationId="{23A943DD-3F59-A612-586A-0D8A7D1240CE}"/>
          </ac:spMkLst>
        </pc:spChg>
        <pc:picChg chg="add del mod">
          <ac:chgData name="Катерина Гранат" userId="f5dd12bca48157ee" providerId="LiveId" clId="{FD228D99-2DBA-4F5A-A765-BF5517DCF426}" dt="2024-03-20T18:26:52.479" v="168" actId="478"/>
          <ac:picMkLst>
            <pc:docMk/>
            <pc:sldMk cId="2096212405" sldId="315"/>
            <ac:picMk id="2" creationId="{801F8E84-E3DF-394C-9D92-09BC641C6991}"/>
          </ac:picMkLst>
        </pc:picChg>
        <pc:picChg chg="del">
          <ac:chgData name="Катерина Гранат" userId="f5dd12bca48157ee" providerId="LiveId" clId="{FD228D99-2DBA-4F5A-A765-BF5517DCF426}" dt="2024-03-20T18:24:50.251" v="116" actId="478"/>
          <ac:picMkLst>
            <pc:docMk/>
            <pc:sldMk cId="2096212405" sldId="315"/>
            <ac:picMk id="8" creationId="{91C5656A-707B-06F2-715C-1AE70579802C}"/>
          </ac:picMkLst>
        </pc:picChg>
        <pc:picChg chg="add mod">
          <ac:chgData name="Катерина Гранат" userId="f5dd12bca48157ee" providerId="LiveId" clId="{FD228D99-2DBA-4F5A-A765-BF5517DCF426}" dt="2024-03-20T18:26:55.706" v="170" actId="1076"/>
          <ac:picMkLst>
            <pc:docMk/>
            <pc:sldMk cId="2096212405" sldId="315"/>
            <ac:picMk id="2050" creationId="{06F321AD-C725-9596-BA25-C1016A52DD4C}"/>
          </ac:picMkLst>
        </pc:picChg>
        <pc:picChg chg="add mod">
          <ac:chgData name="Катерина Гранат" userId="f5dd12bca48157ee" providerId="LiveId" clId="{FD228D99-2DBA-4F5A-A765-BF5517DCF426}" dt="2024-03-20T18:27:14.121" v="175" actId="1076"/>
          <ac:picMkLst>
            <pc:docMk/>
            <pc:sldMk cId="2096212405" sldId="315"/>
            <ac:picMk id="2052" creationId="{294610E9-41FD-BC86-4EBC-87D345D691CF}"/>
          </ac:picMkLst>
        </pc:picChg>
      </pc:sldChg>
      <pc:sldChg chg="delSp modSp add mod modClrScheme chgLayout">
        <pc:chgData name="Катерина Гранат" userId="f5dd12bca48157ee" providerId="LiveId" clId="{FD228D99-2DBA-4F5A-A765-BF5517DCF426}" dt="2024-03-20T19:15:05.028" v="445" actId="1076"/>
        <pc:sldMkLst>
          <pc:docMk/>
          <pc:sldMk cId="3059642479" sldId="316"/>
        </pc:sldMkLst>
        <pc:spChg chg="mod ord">
          <ac:chgData name="Катерина Гранат" userId="f5dd12bca48157ee" providerId="LiveId" clId="{FD228D99-2DBA-4F5A-A765-BF5517DCF426}" dt="2024-03-20T19:15:05.028" v="445" actId="1076"/>
          <ac:spMkLst>
            <pc:docMk/>
            <pc:sldMk cId="3059642479" sldId="316"/>
            <ac:spMk id="3" creationId="{09AD85E2-763F-DC25-12AD-7D92D816B73B}"/>
          </ac:spMkLst>
        </pc:spChg>
        <pc:picChg chg="del">
          <ac:chgData name="Катерина Гранат" userId="f5dd12bca48157ee" providerId="LiveId" clId="{FD228D99-2DBA-4F5A-A765-BF5517DCF426}" dt="2024-03-20T19:14:33.886" v="430" actId="478"/>
          <ac:picMkLst>
            <pc:docMk/>
            <pc:sldMk cId="3059642479" sldId="316"/>
            <ac:picMk id="6" creationId="{5B9F89CF-02F2-0073-66B6-F6671418C706}"/>
          </ac:picMkLst>
        </pc:picChg>
        <pc:picChg chg="del">
          <ac:chgData name="Катерина Гранат" userId="f5dd12bca48157ee" providerId="LiveId" clId="{FD228D99-2DBA-4F5A-A765-BF5517DCF426}" dt="2024-03-20T19:14:34.384" v="431" actId="478"/>
          <ac:picMkLst>
            <pc:docMk/>
            <pc:sldMk cId="3059642479" sldId="316"/>
            <ac:picMk id="4098" creationId="{9A8F1807-A597-0698-1794-A9BBFEDE8FE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13:21:12.122"/>
    </inkml:context>
    <inkml:brush xml:id="br0">
      <inkml:brushProperty name="width" value="0.035" units="cm"/>
      <inkml:brushProperty name="height" value="0.035" units="cm"/>
      <inkml:brushProperty name="color" value="#E71224"/>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13:21:12.122"/>
    </inkml:context>
    <inkml:brush xml:id="br0">
      <inkml:brushProperty name="width" value="0.035" units="cm"/>
      <inkml:brushProperty name="height" value="0.035" units="cm"/>
      <inkml:brushProperty name="color" value="#E71224"/>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ru-RU"/>
              <a:t>Образец заголовка</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ru-RU"/>
              <a:t>Образец заголовка</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ru-RU"/>
              <a:t>Образец заголовка</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Три колонки">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ru-RU"/>
              <a:t>Образец заголовка</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ru-RU"/>
              <a:t>Образец заголовка</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ru-RU"/>
              <a:t>Образец заголовка</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ru-RU"/>
              <a:t>Образец заголовка</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ru-RU"/>
              <a:t>Образец заголовка</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ru-RU"/>
              <a:t>Образец текста</a:t>
            </a:r>
          </a:p>
          <a:p>
            <a:pPr lvl="1"/>
            <a:r>
              <a:rPr lang="ru-RU"/>
              <a:t>Второй уровень</a:t>
            </a:r>
          </a:p>
          <a:p>
            <a:pPr lvl="2"/>
            <a:r>
              <a:rPr lang="ru-RU"/>
              <a:t>Третий уровень</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ru-RU"/>
              <a:t>Образец заголовка</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ru-RU"/>
              <a:t>Образец заголовка</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Заголовок и диаграмма">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Заголовок и таблица">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ru-RU"/>
              <a:t>Образец заголовка</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ru-RU"/>
              <a:t>Образец текста</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7"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14.xml"/><Relationship Id="rId6" Type="http://schemas.openxmlformats.org/officeDocument/2006/relationships/image" Target="../media/image15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15.xml"/><Relationship Id="rId5" Type="http://schemas.microsoft.com/office/2007/relationships/hdphoto" Target="../media/hdphoto3.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br>
              <a:rPr lang="en-US" dirty="0"/>
            </a:br>
            <a:r>
              <a:rPr lang="en-US" dirty="0"/>
              <a:t>Work-case </a:t>
            </a:r>
            <a:r>
              <a:rPr lang="uk-UA" dirty="0"/>
              <a:t>4</a:t>
            </a: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209544"/>
            <a:ext cx="3493008" cy="1857570"/>
          </a:xfrm>
        </p:spPr>
        <p:txBody>
          <a:bodyPr/>
          <a:lstStyle/>
          <a:p>
            <a:endParaRPr lang="en-US" dirty="0"/>
          </a:p>
          <a:p>
            <a:r>
              <a:rPr lang="en-US" dirty="0"/>
              <a:t>Performed by student</a:t>
            </a:r>
          </a:p>
          <a:p>
            <a:r>
              <a:rPr lang="en-US" dirty="0"/>
              <a:t>group RPZ-13a</a:t>
            </a:r>
          </a:p>
          <a:p>
            <a:r>
              <a:rPr lang="en-US" dirty="0"/>
              <a:t>Kateryna Hranat</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Readme png | PNGEgg">
            <a:extLst>
              <a:ext uri="{FF2B5EF4-FFF2-40B4-BE49-F238E27FC236}">
                <a16:creationId xmlns:a16="http://schemas.microsoft.com/office/drawing/2014/main" id="{09269E8F-9176-EAEC-BCCC-CEBD2CBD6A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p>
        </p:txBody>
      </p:sp>
      <mc:AlternateContent xmlns:mc="http://schemas.openxmlformats.org/markup-compatibility/2006" xmlns:p14="http://schemas.microsoft.com/office/powerpoint/2010/main">
        <mc:Choice Requires="p14">
          <p:contentPart p14:bwMode="auto" r:id="rId2">
            <p14:nvContentPartPr>
              <p14:cNvPr id="16" name="Рукописный ввод 15">
                <a:extLst>
                  <a:ext uri="{FF2B5EF4-FFF2-40B4-BE49-F238E27FC236}">
                    <a16:creationId xmlns:a16="http://schemas.microsoft.com/office/drawing/2014/main" id="{210DE48D-0B66-FF1D-94CA-92D06DF2241C}"/>
                  </a:ext>
                </a:extLst>
              </p14:cNvPr>
              <p14:cNvContentPartPr/>
              <p14:nvPr/>
            </p14:nvContentPartPr>
            <p14:xfrm>
              <a:off x="-567761" y="4837885"/>
              <a:ext cx="360" cy="360"/>
            </p14:xfrm>
          </p:contentPart>
        </mc:Choice>
        <mc:Fallback xmlns="">
          <p:pic>
            <p:nvPicPr>
              <p:cNvPr id="16" name="Рукописный ввод 15">
                <a:extLst>
                  <a:ext uri="{FF2B5EF4-FFF2-40B4-BE49-F238E27FC236}">
                    <a16:creationId xmlns:a16="http://schemas.microsoft.com/office/drawing/2014/main" id="{210DE48D-0B66-FF1D-94CA-92D06DF2241C}"/>
                  </a:ext>
                </a:extLst>
              </p:cNvPr>
              <p:cNvPicPr/>
              <p:nvPr/>
            </p:nvPicPr>
            <p:blipFill>
              <a:blip r:embed="rId6"/>
              <a:stretch>
                <a:fillRect/>
              </a:stretch>
            </p:blipFill>
            <p:spPr>
              <a:xfrm>
                <a:off x="-573881" y="4831765"/>
                <a:ext cx="12600" cy="12600"/>
              </a:xfrm>
              <a:prstGeom prst="rect">
                <a:avLst/>
              </a:prstGeom>
            </p:spPr>
          </p:pic>
        </mc:Fallback>
      </mc:AlternateContent>
      <p:sp>
        <p:nvSpPr>
          <p:cNvPr id="3" name="Объект 2">
            <a:extLst>
              <a:ext uri="{FF2B5EF4-FFF2-40B4-BE49-F238E27FC236}">
                <a16:creationId xmlns:a16="http://schemas.microsoft.com/office/drawing/2014/main" id="{09AD85E2-763F-DC25-12AD-7D92D816B73B}"/>
              </a:ext>
            </a:extLst>
          </p:cNvPr>
          <p:cNvSpPr>
            <a:spLocks noGrp="1"/>
          </p:cNvSpPr>
          <p:nvPr>
            <p:ph idx="1"/>
          </p:nvPr>
        </p:nvSpPr>
        <p:spPr>
          <a:xfrm>
            <a:off x="460708" y="600888"/>
            <a:ext cx="8237608" cy="5087263"/>
          </a:xfrm>
        </p:spPr>
        <p:txBody>
          <a:bodyPr/>
          <a:lstStyle/>
          <a:p>
            <a:r>
              <a:rPr lang="en-US" sz="1800" b="1" dirty="0"/>
              <a:t>Installing new applications through app stores and package managers in the graphical environment:</a:t>
            </a:r>
            <a:endParaRPr lang="en-US" sz="1800" dirty="0"/>
          </a:p>
          <a:p>
            <a:pPr marL="285750" indent="-285750">
              <a:buFont typeface="Arial" panose="020B0604020202020204" pitchFamily="34" charset="0"/>
              <a:buChar char="•"/>
            </a:pPr>
            <a:r>
              <a:rPr lang="en-US" sz="1800" b="1" dirty="0"/>
              <a:t>App store: </a:t>
            </a:r>
            <a:r>
              <a:rPr lang="en-US" sz="1800" dirty="0"/>
              <a:t>Most Linux distributions come with graphical app stores, such as "Ubuntu Software" in Ubuntu, "GNOME Software" in GNOME, "Discover" in KDE, etc. To install applications through the app store, you can open the store, find the desired application using search, and click the "Install" button.</a:t>
            </a:r>
          </a:p>
          <a:p>
            <a:pPr marL="285750" indent="-285750">
              <a:buFont typeface="Arial" panose="020B0604020202020204" pitchFamily="34" charset="0"/>
              <a:buChar char="•"/>
            </a:pPr>
            <a:r>
              <a:rPr lang="en-US" sz="1800" b="1" dirty="0"/>
              <a:t>Package manager in the graphical environment:</a:t>
            </a:r>
            <a:r>
              <a:rPr lang="en-US" sz="1800" dirty="0"/>
              <a:t> Some distributions also provide graphical interfaces for package managers, such as "Synaptic Package Manager." They offer more advanced capabilities compared to app stores, such as installing and removing packages, managing dependencies, etc.</a:t>
            </a:r>
            <a:endParaRPr lang="ru-UA" sz="1800" dirty="0"/>
          </a:p>
        </p:txBody>
      </p:sp>
      <p:pic>
        <p:nvPicPr>
          <p:cNvPr id="6" name="Рисунок 5">
            <a:extLst>
              <a:ext uri="{FF2B5EF4-FFF2-40B4-BE49-F238E27FC236}">
                <a16:creationId xmlns:a16="http://schemas.microsoft.com/office/drawing/2014/main" id="{5B9F89CF-02F2-0073-66B6-F6671418C706}"/>
              </a:ext>
            </a:extLst>
          </p:cNvPr>
          <p:cNvPicPr>
            <a:picLocks noChangeAspect="1"/>
          </p:cNvPicPr>
          <p:nvPr/>
        </p:nvPicPr>
        <p:blipFill>
          <a:blip r:embed="rId7"/>
          <a:stretch>
            <a:fillRect/>
          </a:stretch>
        </p:blipFill>
        <p:spPr>
          <a:xfrm>
            <a:off x="6129288" y="3668486"/>
            <a:ext cx="5602004" cy="2941053"/>
          </a:xfrm>
          <a:prstGeom prst="rect">
            <a:avLst/>
          </a:prstGeom>
        </p:spPr>
      </p:pic>
      <p:pic>
        <p:nvPicPr>
          <p:cNvPr id="4098" name="Picture 2" descr="An Effective Python Environment: Making Yourself at Home – Real Python">
            <a:extLst>
              <a:ext uri="{FF2B5EF4-FFF2-40B4-BE49-F238E27FC236}">
                <a16:creationId xmlns:a16="http://schemas.microsoft.com/office/drawing/2014/main" id="{9A8F1807-A597-0698-1794-A9BBFEDE8F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110" y="3668486"/>
            <a:ext cx="5228538" cy="294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744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Readme png | PNGEgg">
            <a:extLst>
              <a:ext uri="{FF2B5EF4-FFF2-40B4-BE49-F238E27FC236}">
                <a16:creationId xmlns:a16="http://schemas.microsoft.com/office/drawing/2014/main" id="{09269E8F-9176-EAEC-BCCC-CEBD2CBD6A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p>
        </p:txBody>
      </p:sp>
      <mc:AlternateContent xmlns:mc="http://schemas.openxmlformats.org/markup-compatibility/2006">
        <mc:Choice xmlns:p14="http://schemas.microsoft.com/office/powerpoint/2010/main" Requires="p14">
          <p:contentPart p14:bwMode="auto" r:id="rId2">
            <p14:nvContentPartPr>
              <p14:cNvPr id="16" name="Рукописный ввод 15">
                <a:extLst>
                  <a:ext uri="{FF2B5EF4-FFF2-40B4-BE49-F238E27FC236}">
                    <a16:creationId xmlns:a16="http://schemas.microsoft.com/office/drawing/2014/main" id="{210DE48D-0B66-FF1D-94CA-92D06DF2241C}"/>
                  </a:ext>
                </a:extLst>
              </p14:cNvPr>
              <p14:cNvContentPartPr/>
              <p14:nvPr/>
            </p14:nvContentPartPr>
            <p14:xfrm>
              <a:off x="-567761" y="4837885"/>
              <a:ext cx="360" cy="360"/>
            </p14:xfrm>
          </p:contentPart>
        </mc:Choice>
        <mc:Fallback>
          <p:pic>
            <p:nvPicPr>
              <p:cNvPr id="16" name="Рукописный ввод 15">
                <a:extLst>
                  <a:ext uri="{FF2B5EF4-FFF2-40B4-BE49-F238E27FC236}">
                    <a16:creationId xmlns:a16="http://schemas.microsoft.com/office/drawing/2014/main" id="{210DE48D-0B66-FF1D-94CA-92D06DF2241C}"/>
                  </a:ext>
                </a:extLst>
              </p:cNvPr>
              <p:cNvPicPr/>
              <p:nvPr/>
            </p:nvPicPr>
            <p:blipFill>
              <a:blip r:embed="rId3"/>
              <a:stretch>
                <a:fillRect/>
              </a:stretch>
            </p:blipFill>
            <p:spPr>
              <a:xfrm>
                <a:off x="-573881" y="4831765"/>
                <a:ext cx="12600" cy="12600"/>
              </a:xfrm>
              <a:prstGeom prst="rect">
                <a:avLst/>
              </a:prstGeom>
            </p:spPr>
          </p:pic>
        </mc:Fallback>
      </mc:AlternateContent>
      <p:sp>
        <p:nvSpPr>
          <p:cNvPr id="3" name="Объект 2">
            <a:extLst>
              <a:ext uri="{FF2B5EF4-FFF2-40B4-BE49-F238E27FC236}">
                <a16:creationId xmlns:a16="http://schemas.microsoft.com/office/drawing/2014/main" id="{09AD85E2-763F-DC25-12AD-7D92D816B73B}"/>
              </a:ext>
            </a:extLst>
          </p:cNvPr>
          <p:cNvSpPr>
            <a:spLocks noGrp="1"/>
          </p:cNvSpPr>
          <p:nvPr>
            <p:ph idx="4294967295"/>
          </p:nvPr>
        </p:nvSpPr>
        <p:spPr>
          <a:xfrm>
            <a:off x="1246593" y="1288597"/>
            <a:ext cx="10003613" cy="5086350"/>
          </a:xfrm>
        </p:spPr>
        <p:txBody>
          <a:bodyPr>
            <a:normAutofit/>
          </a:bodyPr>
          <a:lstStyle/>
          <a:p>
            <a:pPr marL="0" indent="0">
              <a:buNone/>
            </a:pPr>
            <a:r>
              <a:rPr lang="en-US" dirty="0"/>
              <a:t>For example, to install VLC Media Player through "Ubuntu Software," you can open "Ubuntu Software," find VLC using search, and click the "Install" button. To install via the package manager in the graphical environment, you can open "Synaptic Package Manager," find VLC using search, select it, and choose the "Install" option.</a:t>
            </a:r>
          </a:p>
          <a:p>
            <a:pPr marL="0" indent="0">
              <a:buNone/>
            </a:pPr>
            <a:r>
              <a:rPr lang="en-US" dirty="0"/>
              <a:t>Both approaches - through app stores and package managers in the graphical environment - provide a convenient way to install applications on Linux.</a:t>
            </a:r>
            <a:endParaRPr lang="ru-UA" dirty="0"/>
          </a:p>
        </p:txBody>
      </p:sp>
    </p:spTree>
    <p:extLst>
      <p:ext uri="{BB962C8B-B14F-4D97-AF65-F5344CB8AC3E}">
        <p14:creationId xmlns:p14="http://schemas.microsoft.com/office/powerpoint/2010/main" val="305964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BFC6EB-1AE6-3B3E-8860-8052C347D79C}"/>
              </a:ext>
            </a:extLst>
          </p:cNvPr>
          <p:cNvSpPr>
            <a:spLocks noGrp="1"/>
          </p:cNvSpPr>
          <p:nvPr>
            <p:ph type="title"/>
          </p:nvPr>
        </p:nvSpPr>
        <p:spPr>
          <a:xfrm>
            <a:off x="705872" y="554570"/>
            <a:ext cx="6766560" cy="768096"/>
          </a:xfrm>
        </p:spPr>
        <p:txBody>
          <a:bodyPr/>
          <a:lstStyle/>
          <a:p>
            <a:r>
              <a:rPr lang="en-US" dirty="0"/>
              <a:t>Conclusions:</a:t>
            </a:r>
            <a:endParaRPr lang="ru-UA" dirty="0"/>
          </a:p>
        </p:txBody>
      </p:sp>
      <p:pic>
        <p:nvPicPr>
          <p:cNvPr id="14" name="Рисунок 13">
            <a:extLst>
              <a:ext uri="{FF2B5EF4-FFF2-40B4-BE49-F238E27FC236}">
                <a16:creationId xmlns:a16="http://schemas.microsoft.com/office/drawing/2014/main" id="{9FB3FCF8-6E37-88BA-21EA-5280CD3C502C}"/>
              </a:ext>
            </a:extLst>
          </p:cNvPr>
          <p:cNvPicPr>
            <a:picLocks noChangeAspect="1"/>
          </p:cNvPicPr>
          <p:nvPr/>
        </p:nvPicPr>
        <p:blipFill rotWithShape="1">
          <a:blip r:embed="rId2"/>
          <a:srcRect l="18854" t="40000" r="18924" b="-1"/>
          <a:stretch/>
        </p:blipFill>
        <p:spPr>
          <a:xfrm>
            <a:off x="7750097" y="801996"/>
            <a:ext cx="3612995" cy="4645278"/>
          </a:xfrm>
          <a:prstGeom prst="rect">
            <a:avLst/>
          </a:prstGeom>
        </p:spPr>
      </p:pic>
      <p:sp>
        <p:nvSpPr>
          <p:cNvPr id="15" name="TextBox 14">
            <a:extLst>
              <a:ext uri="{FF2B5EF4-FFF2-40B4-BE49-F238E27FC236}">
                <a16:creationId xmlns:a16="http://schemas.microsoft.com/office/drawing/2014/main" id="{E5BA363F-9467-73F3-DBAB-E7A1FE7F6788}"/>
              </a:ext>
            </a:extLst>
          </p:cNvPr>
          <p:cNvSpPr txBox="1"/>
          <p:nvPr/>
        </p:nvSpPr>
        <p:spPr>
          <a:xfrm>
            <a:off x="8050412" y="5708524"/>
            <a:ext cx="3012363" cy="400110"/>
          </a:xfrm>
          <a:prstGeom prst="rect">
            <a:avLst/>
          </a:prstGeom>
          <a:noFill/>
        </p:spPr>
        <p:txBody>
          <a:bodyPr wrap="none" rtlCol="0">
            <a:spAutoFit/>
          </a:bodyPr>
          <a:lstStyle/>
          <a:p>
            <a:r>
              <a:rPr lang="en-US" sz="2000" dirty="0">
                <a:solidFill>
                  <a:srgbClr val="202C8F"/>
                </a:solidFill>
              </a:rPr>
              <a:t>Author – Kateryna Hranat</a:t>
            </a:r>
            <a:endParaRPr lang="ru-UA" sz="2000" dirty="0">
              <a:solidFill>
                <a:srgbClr val="202C8F"/>
              </a:solidFill>
            </a:endParaRPr>
          </a:p>
        </p:txBody>
      </p:sp>
      <p:sp>
        <p:nvSpPr>
          <p:cNvPr id="6" name="Объект 5">
            <a:extLst>
              <a:ext uri="{FF2B5EF4-FFF2-40B4-BE49-F238E27FC236}">
                <a16:creationId xmlns:a16="http://schemas.microsoft.com/office/drawing/2014/main" id="{0093243F-05FA-F9D6-37CB-92C00DEB22E8}"/>
              </a:ext>
            </a:extLst>
          </p:cNvPr>
          <p:cNvSpPr>
            <a:spLocks noGrp="1"/>
          </p:cNvSpPr>
          <p:nvPr>
            <p:ph idx="1"/>
          </p:nvPr>
        </p:nvSpPr>
        <p:spPr>
          <a:xfrm>
            <a:off x="612241" y="1866086"/>
            <a:ext cx="6860191" cy="3581188"/>
          </a:xfrm>
        </p:spPr>
        <p:txBody>
          <a:bodyPr/>
          <a:lstStyle/>
          <a:p>
            <a:r>
              <a:rPr lang="en-US" sz="1800" dirty="0"/>
              <a:t>During the execution of this Work Case, the process of installing programs through the package manager in the terminal on Ubuntu was discussed. Examples of installing VLC Media Player and the Python programming environment were used for this purpose. Additionally, the possibility of installing programs through graphical app stores and package managers in the graphical environment was described. The overall conclusion is that installing programs on Linux can be easily and conveniently done both through the terminal and through the graphical interface, allowing users to choose the installation method that best suits their needs and preferences.</a:t>
            </a:r>
            <a:endParaRPr lang="ru-UA" dirty="0"/>
          </a:p>
        </p:txBody>
      </p:sp>
    </p:spTree>
    <p:extLst>
      <p:ext uri="{BB962C8B-B14F-4D97-AF65-F5344CB8AC3E}">
        <p14:creationId xmlns:p14="http://schemas.microsoft.com/office/powerpoint/2010/main" val="2623054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8BC1CB60-D98D-757F-A571-0A5ED852B7AA}"/>
              </a:ext>
            </a:extLst>
          </p:cNvPr>
          <p:cNvSpPr>
            <a:spLocks noGrp="1"/>
          </p:cNvSpPr>
          <p:nvPr>
            <p:ph type="ctrTitle"/>
          </p:nvPr>
        </p:nvSpPr>
        <p:spPr>
          <a:xfrm>
            <a:off x="3403092" y="2285331"/>
            <a:ext cx="5385816" cy="1225296"/>
          </a:xfrm>
        </p:spPr>
        <p:txBody>
          <a:bodyPr/>
          <a:lstStyle/>
          <a:p>
            <a:r>
              <a:rPr lang="en-US" dirty="0"/>
              <a:t>Thank you for attention!</a:t>
            </a:r>
            <a:endParaRPr lang="ru-UA" dirty="0"/>
          </a:p>
        </p:txBody>
      </p:sp>
    </p:spTree>
    <p:extLst>
      <p:ext uri="{BB962C8B-B14F-4D97-AF65-F5344CB8AC3E}">
        <p14:creationId xmlns:p14="http://schemas.microsoft.com/office/powerpoint/2010/main" val="242706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E9C2BD3C-F2B2-DD03-6670-DF8427F5007B}"/>
              </a:ext>
            </a:extLst>
          </p:cNvPr>
          <p:cNvSpPr>
            <a:spLocks noGrp="1"/>
          </p:cNvSpPr>
          <p:nvPr>
            <p:ph type="title" idx="4294967295"/>
          </p:nvPr>
        </p:nvSpPr>
        <p:spPr>
          <a:xfrm>
            <a:off x="1755775" y="730251"/>
            <a:ext cx="8680450" cy="1620837"/>
          </a:xfrm>
        </p:spPr>
        <p:txBody>
          <a:bodyPr/>
          <a:lstStyle/>
          <a:p>
            <a:r>
              <a:rPr lang="en-US" dirty="0"/>
              <a:t>Concepts of "package" and "repository"</a:t>
            </a:r>
            <a:endParaRPr lang="ru-UA" dirty="0"/>
          </a:p>
        </p:txBody>
      </p:sp>
      <p:sp>
        <p:nvSpPr>
          <p:cNvPr id="11" name="Объект 10">
            <a:extLst>
              <a:ext uri="{FF2B5EF4-FFF2-40B4-BE49-F238E27FC236}">
                <a16:creationId xmlns:a16="http://schemas.microsoft.com/office/drawing/2014/main" id="{F358B8E1-479F-E2DA-2F35-AAEAB2DF3D3A}"/>
              </a:ext>
            </a:extLst>
          </p:cNvPr>
          <p:cNvSpPr>
            <a:spLocks noGrp="1"/>
          </p:cNvSpPr>
          <p:nvPr>
            <p:ph idx="4294967295"/>
          </p:nvPr>
        </p:nvSpPr>
        <p:spPr>
          <a:xfrm>
            <a:off x="6455231" y="2351088"/>
            <a:ext cx="5457825" cy="4079875"/>
          </a:xfrm>
        </p:spPr>
        <p:txBody>
          <a:bodyPr/>
          <a:lstStyle/>
          <a:p>
            <a:pPr marL="285750" indent="-285750">
              <a:buFont typeface="Arial" panose="020B0604020202020204" pitchFamily="34" charset="0"/>
              <a:buChar char="•"/>
            </a:pPr>
            <a:r>
              <a:rPr lang="en-US" sz="1800" b="1" dirty="0"/>
              <a:t>Package:</a:t>
            </a:r>
            <a:r>
              <a:rPr lang="en-US" sz="1800" dirty="0"/>
              <a:t> In the context of software, a package is an archive that contains an executable file of the program, libraries, configuration files, and other resources necessary for the proper functioning of the program or library. Packages are usually compressed for space efficiency and convenient distribution.</a:t>
            </a:r>
          </a:p>
          <a:p>
            <a:pPr marL="285750" indent="-285750">
              <a:buFont typeface="Arial" panose="020B0604020202020204" pitchFamily="34" charset="0"/>
              <a:buChar char="•"/>
            </a:pPr>
            <a:r>
              <a:rPr lang="en-US" sz="1800" b="1" dirty="0"/>
              <a:t>Repository:</a:t>
            </a:r>
            <a:r>
              <a:rPr lang="en-US" sz="1800" dirty="0"/>
              <a:t> It is a centralized storage of software packages that contains packages that can be installed, updated, and removed. A repository typically includes versions of programs and their dependencies that have been checked for compatibility and security.</a:t>
            </a:r>
            <a:endParaRPr lang="ru-UA" sz="1800" dirty="0"/>
          </a:p>
        </p:txBody>
      </p:sp>
      <p:pic>
        <p:nvPicPr>
          <p:cNvPr id="1026" name="Picture 2" descr="Пакет Everything спричинив хаос у репозиторії NPM – звіт Checkmarx">
            <a:extLst>
              <a:ext uri="{FF2B5EF4-FFF2-40B4-BE49-F238E27FC236}">
                <a16:creationId xmlns:a16="http://schemas.microsoft.com/office/drawing/2014/main" id="{26EB9564-0A06-3F18-C3DE-390897B2A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232" y="2367546"/>
            <a:ext cx="5168539" cy="376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415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888F05D0-C006-3F58-149F-980A33FD93E8}"/>
              </a:ext>
            </a:extLst>
          </p:cNvPr>
          <p:cNvSpPr>
            <a:spLocks noGrp="1"/>
          </p:cNvSpPr>
          <p:nvPr>
            <p:ph type="title"/>
          </p:nvPr>
        </p:nvSpPr>
        <p:spPr>
          <a:xfrm>
            <a:off x="2895600" y="2469315"/>
            <a:ext cx="6400800" cy="2940014"/>
          </a:xfrm>
        </p:spPr>
        <p:txBody>
          <a:bodyPr/>
          <a:lstStyle/>
          <a:p>
            <a:r>
              <a:rPr lang="en-US" dirty="0"/>
              <a:t>Overview of existing package managers in Linux</a:t>
            </a:r>
            <a:endParaRPr lang="ru-UA" dirty="0"/>
          </a:p>
        </p:txBody>
      </p:sp>
    </p:spTree>
    <p:extLst>
      <p:ext uri="{BB962C8B-B14F-4D97-AF65-F5344CB8AC3E}">
        <p14:creationId xmlns:p14="http://schemas.microsoft.com/office/powerpoint/2010/main" val="2194662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150BA-A318-E6CB-4DD4-F294A6689CF7}"/>
            </a:ext>
          </a:extLst>
        </p:cNvPr>
        <p:cNvGrpSpPr/>
        <p:nvPr/>
      </p:nvGrpSpPr>
      <p:grpSpPr>
        <a:xfrm>
          <a:off x="0" y="0"/>
          <a:ext cx="0" cy="0"/>
          <a:chOff x="0" y="0"/>
          <a:chExt cx="0" cy="0"/>
        </a:xfrm>
      </p:grpSpPr>
      <p:sp>
        <p:nvSpPr>
          <p:cNvPr id="3" name="Заголовок 2">
            <a:extLst>
              <a:ext uri="{FF2B5EF4-FFF2-40B4-BE49-F238E27FC236}">
                <a16:creationId xmlns:a16="http://schemas.microsoft.com/office/drawing/2014/main" id="{5DF1A85B-AC5C-AFB1-8690-7AD445561AB8}"/>
              </a:ext>
            </a:extLst>
          </p:cNvPr>
          <p:cNvSpPr>
            <a:spLocks noGrp="1"/>
          </p:cNvSpPr>
          <p:nvPr>
            <p:ph type="ctrTitle"/>
          </p:nvPr>
        </p:nvSpPr>
        <p:spPr>
          <a:xfrm>
            <a:off x="1176965" y="2113135"/>
            <a:ext cx="5929666" cy="1175222"/>
          </a:xfrm>
        </p:spPr>
        <p:txBody>
          <a:bodyPr/>
          <a:lstStyle/>
          <a:p>
            <a:pPr algn="ctr"/>
            <a:r>
              <a:rPr lang="en-US" dirty="0"/>
              <a:t>APT (Advanced Package Tool)</a:t>
            </a:r>
            <a:endParaRPr lang="ru-UA" dirty="0"/>
          </a:p>
        </p:txBody>
      </p:sp>
      <p:sp>
        <p:nvSpPr>
          <p:cNvPr id="5" name="Подзаголовок 4">
            <a:extLst>
              <a:ext uri="{FF2B5EF4-FFF2-40B4-BE49-F238E27FC236}">
                <a16:creationId xmlns:a16="http://schemas.microsoft.com/office/drawing/2014/main" id="{23A943DD-3F59-A612-586A-0D8A7D1240CE}"/>
              </a:ext>
            </a:extLst>
          </p:cNvPr>
          <p:cNvSpPr>
            <a:spLocks noGrp="1"/>
          </p:cNvSpPr>
          <p:nvPr>
            <p:ph type="subTitle" idx="1"/>
          </p:nvPr>
        </p:nvSpPr>
        <p:spPr>
          <a:xfrm>
            <a:off x="1654195" y="3288357"/>
            <a:ext cx="5280007" cy="2176272"/>
          </a:xfrm>
        </p:spPr>
        <p:txBody>
          <a:bodyPr/>
          <a:lstStyle/>
          <a:p>
            <a:r>
              <a:rPr lang="en-US" dirty="0"/>
              <a:t>Used in Debian, Ubuntu, and other Debian-based distributions. It allows installing, updating, and removing packages from official repositories.</a:t>
            </a:r>
            <a:endParaRPr lang="ru-UA" dirty="0"/>
          </a:p>
        </p:txBody>
      </p:sp>
      <p:pic>
        <p:nvPicPr>
          <p:cNvPr id="8" name="Рисунок 7">
            <a:extLst>
              <a:ext uri="{FF2B5EF4-FFF2-40B4-BE49-F238E27FC236}">
                <a16:creationId xmlns:a16="http://schemas.microsoft.com/office/drawing/2014/main" id="{91C5656A-707B-06F2-715C-1AE70579802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781802" y="2113135"/>
            <a:ext cx="6789746" cy="3993968"/>
          </a:xfrm>
          <a:prstGeom prst="rect">
            <a:avLst/>
          </a:prstGeom>
        </p:spPr>
      </p:pic>
    </p:spTree>
    <p:extLst>
      <p:ext uri="{BB962C8B-B14F-4D97-AF65-F5344CB8AC3E}">
        <p14:creationId xmlns:p14="http://schemas.microsoft.com/office/powerpoint/2010/main" val="417244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150BA-A318-E6CB-4DD4-F294A6689CF7}"/>
            </a:ext>
          </a:extLst>
        </p:cNvPr>
        <p:cNvGrpSpPr/>
        <p:nvPr/>
      </p:nvGrpSpPr>
      <p:grpSpPr>
        <a:xfrm>
          <a:off x="0" y="0"/>
          <a:ext cx="0" cy="0"/>
          <a:chOff x="0" y="0"/>
          <a:chExt cx="0" cy="0"/>
        </a:xfrm>
      </p:grpSpPr>
      <p:sp>
        <p:nvSpPr>
          <p:cNvPr id="3" name="Заголовок 2">
            <a:extLst>
              <a:ext uri="{FF2B5EF4-FFF2-40B4-BE49-F238E27FC236}">
                <a16:creationId xmlns:a16="http://schemas.microsoft.com/office/drawing/2014/main" id="{5DF1A85B-AC5C-AFB1-8690-7AD445561AB8}"/>
              </a:ext>
            </a:extLst>
          </p:cNvPr>
          <p:cNvSpPr>
            <a:spLocks noGrp="1"/>
          </p:cNvSpPr>
          <p:nvPr>
            <p:ph type="ctrTitle"/>
          </p:nvPr>
        </p:nvSpPr>
        <p:spPr>
          <a:xfrm>
            <a:off x="134848" y="1164769"/>
            <a:ext cx="7623919" cy="2470621"/>
          </a:xfrm>
        </p:spPr>
        <p:txBody>
          <a:bodyPr/>
          <a:lstStyle/>
          <a:p>
            <a:pPr algn="ctr"/>
            <a:r>
              <a:rPr lang="en-US" dirty="0"/>
              <a:t>YUM (</a:t>
            </a:r>
            <a:r>
              <a:rPr lang="en-US" dirty="0" err="1"/>
              <a:t>Yellowdog</a:t>
            </a:r>
            <a:r>
              <a:rPr lang="en-US" dirty="0"/>
              <a:t> Updater, Modified) / DNF (Dandified YUM)</a:t>
            </a:r>
            <a:endParaRPr lang="ru-UA" dirty="0"/>
          </a:p>
        </p:txBody>
      </p:sp>
      <p:sp>
        <p:nvSpPr>
          <p:cNvPr id="5" name="Подзаголовок 4">
            <a:extLst>
              <a:ext uri="{FF2B5EF4-FFF2-40B4-BE49-F238E27FC236}">
                <a16:creationId xmlns:a16="http://schemas.microsoft.com/office/drawing/2014/main" id="{23A943DD-3F59-A612-586A-0D8A7D1240CE}"/>
              </a:ext>
            </a:extLst>
          </p:cNvPr>
          <p:cNvSpPr>
            <a:spLocks noGrp="1"/>
          </p:cNvSpPr>
          <p:nvPr>
            <p:ph type="subTitle" idx="1"/>
          </p:nvPr>
        </p:nvSpPr>
        <p:spPr>
          <a:xfrm>
            <a:off x="1306803" y="3288357"/>
            <a:ext cx="5280007" cy="2176272"/>
          </a:xfrm>
        </p:spPr>
        <p:txBody>
          <a:bodyPr/>
          <a:lstStyle/>
          <a:p>
            <a:r>
              <a:rPr lang="en-US" dirty="0"/>
              <a:t>Used in Fedora, CentOS, and other Red Hat-based distributions. Similar to APT, it allows managing packages from official repositories.</a:t>
            </a:r>
            <a:endParaRPr lang="ru-UA" dirty="0"/>
          </a:p>
        </p:txBody>
      </p:sp>
      <p:pic>
        <p:nvPicPr>
          <p:cNvPr id="2050" name="Picture 2" descr="YUM Configuration in RHEL7/ CentOS 7 – Linux Book Center">
            <a:extLst>
              <a:ext uri="{FF2B5EF4-FFF2-40B4-BE49-F238E27FC236}">
                <a16:creationId xmlns:a16="http://schemas.microsoft.com/office/drawing/2014/main" id="{06F321AD-C725-9596-BA25-C1016A52DD4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280" b="88716" l="9375" r="89931">
                        <a14:foregroundMark x1="26042" y1="7393" x2="28125" y2="10117"/>
                        <a14:foregroundMark x1="45486" y1="6226" x2="46181" y2="8171"/>
                        <a14:foregroundMark x1="34028" y1="47471" x2="37847" y2="54475"/>
                        <a14:foregroundMark x1="38889" y1="47860" x2="39931" y2="52529"/>
                        <a14:foregroundMark x1="38194" y1="47860" x2="26042" y2="45136"/>
                        <a14:foregroundMark x1="28819" y1="5058" x2="28819" y2="5058"/>
                        <a14:foregroundMark x1="42708" y1="4280" x2="42708" y2="4280"/>
                        <a14:backgroundMark x1="74653" y1="63813" x2="77778" y2="67315"/>
                        <a14:backgroundMark x1="64583" y1="79377" x2="68403" y2="78988"/>
                      </a14:backgroundRemoval>
                    </a14:imgEffect>
                  </a14:imgLayer>
                </a14:imgProps>
              </a:ext>
              <a:ext uri="{28A0092B-C50C-407E-A947-70E740481C1C}">
                <a14:useLocalDpi xmlns:a14="http://schemas.microsoft.com/office/drawing/2010/main" val="0"/>
              </a:ext>
            </a:extLst>
          </a:blip>
          <a:srcRect/>
          <a:stretch>
            <a:fillRect/>
          </a:stretch>
        </p:blipFill>
        <p:spPr bwMode="auto">
          <a:xfrm>
            <a:off x="8735732" y="3528229"/>
            <a:ext cx="3908946" cy="34881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stalling packages via Yum, RPM &amp; DNF in CentOS | by Foong Min Wong |  Medium">
            <a:extLst>
              <a:ext uri="{FF2B5EF4-FFF2-40B4-BE49-F238E27FC236}">
                <a16:creationId xmlns:a16="http://schemas.microsoft.com/office/drawing/2014/main" id="{294610E9-41FD-BC86-4EBC-87D345D691C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85016" y="-160330"/>
            <a:ext cx="11732669" cy="5120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212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150BA-A318-E6CB-4DD4-F294A6689CF7}"/>
            </a:ext>
          </a:extLst>
        </p:cNvPr>
        <p:cNvGrpSpPr/>
        <p:nvPr/>
      </p:nvGrpSpPr>
      <p:grpSpPr>
        <a:xfrm>
          <a:off x="0" y="0"/>
          <a:ext cx="0" cy="0"/>
          <a:chOff x="0" y="0"/>
          <a:chExt cx="0" cy="0"/>
        </a:xfrm>
      </p:grpSpPr>
      <p:sp>
        <p:nvSpPr>
          <p:cNvPr id="3" name="Заголовок 2">
            <a:extLst>
              <a:ext uri="{FF2B5EF4-FFF2-40B4-BE49-F238E27FC236}">
                <a16:creationId xmlns:a16="http://schemas.microsoft.com/office/drawing/2014/main" id="{5DF1A85B-AC5C-AFB1-8690-7AD445561AB8}"/>
              </a:ext>
            </a:extLst>
          </p:cNvPr>
          <p:cNvSpPr>
            <a:spLocks noGrp="1"/>
          </p:cNvSpPr>
          <p:nvPr>
            <p:ph type="ctrTitle"/>
          </p:nvPr>
        </p:nvSpPr>
        <p:spPr>
          <a:xfrm>
            <a:off x="1284080" y="2113135"/>
            <a:ext cx="5929666" cy="1175222"/>
          </a:xfrm>
        </p:spPr>
        <p:txBody>
          <a:bodyPr/>
          <a:lstStyle/>
          <a:p>
            <a:pPr algn="ctr"/>
            <a:r>
              <a:rPr lang="en-US" dirty="0"/>
              <a:t>Pacman</a:t>
            </a:r>
            <a:endParaRPr lang="ru-UA" dirty="0"/>
          </a:p>
        </p:txBody>
      </p:sp>
      <p:sp>
        <p:nvSpPr>
          <p:cNvPr id="5" name="Подзаголовок 4">
            <a:extLst>
              <a:ext uri="{FF2B5EF4-FFF2-40B4-BE49-F238E27FC236}">
                <a16:creationId xmlns:a16="http://schemas.microsoft.com/office/drawing/2014/main" id="{23A943DD-3F59-A612-586A-0D8A7D1240CE}"/>
              </a:ext>
            </a:extLst>
          </p:cNvPr>
          <p:cNvSpPr>
            <a:spLocks noGrp="1"/>
          </p:cNvSpPr>
          <p:nvPr>
            <p:ph type="subTitle" idx="1"/>
          </p:nvPr>
        </p:nvSpPr>
        <p:spPr>
          <a:xfrm>
            <a:off x="1501795" y="3288357"/>
            <a:ext cx="5280007" cy="2176272"/>
          </a:xfrm>
        </p:spPr>
        <p:txBody>
          <a:bodyPr/>
          <a:lstStyle/>
          <a:p>
            <a:r>
              <a:rPr lang="en-US" dirty="0"/>
              <a:t>Used in Arch Linux and its derivatives. A simple and fast package manager that manages packages from official repositories.</a:t>
            </a:r>
            <a:endParaRPr lang="ru-UA" dirty="0"/>
          </a:p>
        </p:txBody>
      </p:sp>
      <p:pic>
        <p:nvPicPr>
          <p:cNvPr id="2" name="Рисунок 1">
            <a:extLst>
              <a:ext uri="{FF2B5EF4-FFF2-40B4-BE49-F238E27FC236}">
                <a16:creationId xmlns:a16="http://schemas.microsoft.com/office/drawing/2014/main" id="{3B0CE2FC-F08D-6FBA-0FB1-AE64962098A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5595" y1="43571" x2="25595" y2="47024"/>
                        <a14:foregroundMark x1="38274" y1="48095" x2="38452" y2="49286"/>
                        <a14:foregroundMark x1="45774" y1="48333" x2="46131" y2="49286"/>
                        <a14:foregroundMark x1="53452" y1="47619" x2="53571" y2="48452"/>
                        <a14:foregroundMark x1="60952" y1="48333" x2="61131" y2="48810"/>
                        <a14:foregroundMark x1="73393" y1="38095" x2="74226" y2="44762"/>
                        <a14:foregroundMark x1="72619" y1="34881" x2="69881" y2="45476"/>
                        <a14:foregroundMark x1="76250" y1="42619" x2="77024" y2="50595"/>
                        <a14:foregroundMark x1="80179" y1="47619" x2="80179" y2="56429"/>
                        <a14:foregroundMark x1="68571" y1="46667" x2="68095" y2="57262"/>
                        <a14:foregroundMark x1="77321" y1="62024" x2="71905" y2="55357"/>
                        <a14:foregroundMark x1="71905" y1="55357" x2="74940" y2="49643"/>
                        <a14:foregroundMark x1="74940" y1="49643" x2="74286" y2="43333"/>
                      </a14:backgroundRemoval>
                    </a14:imgEffect>
                  </a14:imgLayer>
                </a14:imgProps>
              </a:ext>
            </a:extLst>
          </a:blip>
          <a:stretch>
            <a:fillRect/>
          </a:stretch>
        </p:blipFill>
        <p:spPr>
          <a:xfrm>
            <a:off x="7853081" y="2545464"/>
            <a:ext cx="4446497" cy="2223249"/>
          </a:xfrm>
          <a:prstGeom prst="rect">
            <a:avLst/>
          </a:prstGeom>
        </p:spPr>
      </p:pic>
    </p:spTree>
    <p:extLst>
      <p:ext uri="{BB962C8B-B14F-4D97-AF65-F5344CB8AC3E}">
        <p14:creationId xmlns:p14="http://schemas.microsoft.com/office/powerpoint/2010/main" val="356808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150BA-A318-E6CB-4DD4-F294A6689CF7}"/>
            </a:ext>
          </a:extLst>
        </p:cNvPr>
        <p:cNvGrpSpPr/>
        <p:nvPr/>
      </p:nvGrpSpPr>
      <p:grpSpPr>
        <a:xfrm>
          <a:off x="0" y="0"/>
          <a:ext cx="0" cy="0"/>
          <a:chOff x="0" y="0"/>
          <a:chExt cx="0" cy="0"/>
        </a:xfrm>
      </p:grpSpPr>
      <p:sp>
        <p:nvSpPr>
          <p:cNvPr id="3" name="Заголовок 2">
            <a:extLst>
              <a:ext uri="{FF2B5EF4-FFF2-40B4-BE49-F238E27FC236}">
                <a16:creationId xmlns:a16="http://schemas.microsoft.com/office/drawing/2014/main" id="{5DF1A85B-AC5C-AFB1-8690-7AD445561AB8}"/>
              </a:ext>
            </a:extLst>
          </p:cNvPr>
          <p:cNvSpPr>
            <a:spLocks noGrp="1"/>
          </p:cNvSpPr>
          <p:nvPr>
            <p:ph type="ctrTitle"/>
          </p:nvPr>
        </p:nvSpPr>
        <p:spPr>
          <a:xfrm>
            <a:off x="1284080" y="1743455"/>
            <a:ext cx="5929666" cy="1175222"/>
          </a:xfrm>
        </p:spPr>
        <p:txBody>
          <a:bodyPr/>
          <a:lstStyle/>
          <a:p>
            <a:pPr algn="ctr"/>
            <a:r>
              <a:rPr lang="en-US" dirty="0" err="1"/>
              <a:t>ZYpp</a:t>
            </a:r>
            <a:r>
              <a:rPr lang="en-US" dirty="0"/>
              <a:t> (ZENworks Package Management)</a:t>
            </a:r>
            <a:endParaRPr lang="ru-UA" dirty="0"/>
          </a:p>
        </p:txBody>
      </p:sp>
      <p:sp>
        <p:nvSpPr>
          <p:cNvPr id="5" name="Подзаголовок 4">
            <a:extLst>
              <a:ext uri="{FF2B5EF4-FFF2-40B4-BE49-F238E27FC236}">
                <a16:creationId xmlns:a16="http://schemas.microsoft.com/office/drawing/2014/main" id="{23A943DD-3F59-A612-586A-0D8A7D1240CE}"/>
              </a:ext>
            </a:extLst>
          </p:cNvPr>
          <p:cNvSpPr>
            <a:spLocks noGrp="1"/>
          </p:cNvSpPr>
          <p:nvPr>
            <p:ph type="subTitle" idx="1"/>
          </p:nvPr>
        </p:nvSpPr>
        <p:spPr>
          <a:xfrm>
            <a:off x="1501795" y="3288357"/>
            <a:ext cx="5280007" cy="2176272"/>
          </a:xfrm>
        </p:spPr>
        <p:txBody>
          <a:bodyPr/>
          <a:lstStyle/>
          <a:p>
            <a:r>
              <a:rPr lang="en-US" dirty="0"/>
              <a:t>Used in openSUSE and SUSE Linux Enterprise. It allows managing packages from official repositories as well as from third-party sources.</a:t>
            </a:r>
            <a:endParaRPr lang="ru-UA" dirty="0"/>
          </a:p>
        </p:txBody>
      </p:sp>
      <p:pic>
        <p:nvPicPr>
          <p:cNvPr id="3074" name="Picture 2" descr="ZENworks Agent – Apps bei Google Play">
            <a:extLst>
              <a:ext uri="{FF2B5EF4-FFF2-40B4-BE49-F238E27FC236}">
                <a16:creationId xmlns:a16="http://schemas.microsoft.com/office/drawing/2014/main" id="{903C12A6-1828-AD24-5BF8-34BDAD22E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176" y="1650927"/>
            <a:ext cx="3556146" cy="3556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634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A3730C53-0B9C-9DF7-658C-9772946F0402}"/>
              </a:ext>
            </a:extLst>
          </p:cNvPr>
          <p:cNvSpPr>
            <a:spLocks noGrp="1"/>
          </p:cNvSpPr>
          <p:nvPr>
            <p:ph type="title"/>
          </p:nvPr>
        </p:nvSpPr>
        <p:spPr>
          <a:xfrm>
            <a:off x="760476" y="624482"/>
            <a:ext cx="10671048" cy="768096"/>
          </a:xfrm>
        </p:spPr>
        <p:txBody>
          <a:bodyPr/>
          <a:lstStyle/>
          <a:p>
            <a:r>
              <a:rPr lang="en-US" dirty="0"/>
              <a:t>Package manager in my Linux distribution:</a:t>
            </a:r>
            <a:endParaRPr lang="ru-UA" dirty="0"/>
          </a:p>
        </p:txBody>
      </p:sp>
      <p:sp>
        <p:nvSpPr>
          <p:cNvPr id="6" name="Объект 5">
            <a:extLst>
              <a:ext uri="{FF2B5EF4-FFF2-40B4-BE49-F238E27FC236}">
                <a16:creationId xmlns:a16="http://schemas.microsoft.com/office/drawing/2014/main" id="{2C4EAD1C-6DA1-39C0-9BF4-9ED60594030C}"/>
              </a:ext>
            </a:extLst>
          </p:cNvPr>
          <p:cNvSpPr>
            <a:spLocks noGrp="1"/>
          </p:cNvSpPr>
          <p:nvPr>
            <p:ph sz="half" idx="1"/>
          </p:nvPr>
        </p:nvSpPr>
        <p:spPr/>
        <p:txBody>
          <a:bodyPr/>
          <a:lstStyle/>
          <a:p>
            <a:pPr marL="0" indent="0">
              <a:buNone/>
            </a:pPr>
            <a:r>
              <a:rPr lang="en-US" dirty="0"/>
              <a:t>Package manager in my Linux distribution</a:t>
            </a:r>
            <a:r>
              <a:rPr lang="ru-RU" dirty="0"/>
              <a:t> </a:t>
            </a:r>
            <a:r>
              <a:rPr lang="en-US" dirty="0"/>
              <a:t>is the Ubuntu distribution, the primary package manager in it is APT.</a:t>
            </a:r>
            <a:br>
              <a:rPr lang="en-US" dirty="0"/>
            </a:br>
            <a:r>
              <a:rPr lang="en-US" b="1" dirty="0"/>
              <a:t>Searching, downloading, and installing packages:</a:t>
            </a:r>
          </a:p>
          <a:p>
            <a:pPr marL="0" indent="0">
              <a:buNone/>
            </a:pPr>
            <a:r>
              <a:rPr lang="en-US" dirty="0"/>
              <a:t>• </a:t>
            </a:r>
            <a:r>
              <a:rPr lang="en-US" u="sng" dirty="0"/>
              <a:t>Search:</a:t>
            </a:r>
            <a:r>
              <a:rPr lang="en-US" dirty="0"/>
              <a:t> `sudo apt search &lt;package_name&gt;`</a:t>
            </a:r>
          </a:p>
          <a:p>
            <a:pPr marL="0" indent="0">
              <a:buNone/>
            </a:pPr>
            <a:r>
              <a:rPr lang="en-US" dirty="0"/>
              <a:t>• </a:t>
            </a:r>
            <a:r>
              <a:rPr lang="en-US" u="sng" dirty="0"/>
              <a:t>Installation:</a:t>
            </a:r>
            <a:r>
              <a:rPr lang="en-US" dirty="0"/>
              <a:t> `sudo apt install &lt;package_name&gt;`</a:t>
            </a:r>
          </a:p>
          <a:p>
            <a:pPr marL="0" indent="0">
              <a:buNone/>
            </a:pPr>
            <a:r>
              <a:rPr lang="en-US" b="1" dirty="0"/>
              <a:t>Viewing information about installed and available packages:</a:t>
            </a:r>
          </a:p>
          <a:p>
            <a:r>
              <a:rPr lang="en-US" u="sng" dirty="0"/>
              <a:t>Information about installed packages:</a:t>
            </a:r>
            <a:r>
              <a:rPr lang="en-US" dirty="0"/>
              <a:t> `dpkg -1`</a:t>
            </a:r>
          </a:p>
          <a:p>
            <a:r>
              <a:rPr lang="en-US" u="sng" dirty="0"/>
              <a:t>Information about available packages:</a:t>
            </a:r>
            <a:r>
              <a:rPr lang="en-US" dirty="0"/>
              <a:t> `apt list`</a:t>
            </a:r>
          </a:p>
          <a:p>
            <a:pPr marL="0" indent="0">
              <a:buNone/>
            </a:pPr>
            <a:r>
              <a:rPr lang="en-US" b="1" dirty="0"/>
              <a:t>Removing packages:</a:t>
            </a:r>
          </a:p>
          <a:p>
            <a:r>
              <a:rPr lang="en-US" dirty="0"/>
              <a:t>`sudo apt remove &lt;package_name&gt;`</a:t>
            </a:r>
          </a:p>
          <a:p>
            <a:pPr marL="0" indent="0">
              <a:buNone/>
            </a:pPr>
            <a:r>
              <a:rPr lang="en-US" b="1" dirty="0"/>
              <a:t>Updating the package manager:</a:t>
            </a:r>
          </a:p>
          <a:p>
            <a:r>
              <a:rPr lang="en-US" u="sng" dirty="0"/>
              <a:t>Updating the package list:</a:t>
            </a:r>
            <a:r>
              <a:rPr lang="en-US" dirty="0"/>
              <a:t> `sudo apt update`</a:t>
            </a:r>
          </a:p>
          <a:p>
            <a:r>
              <a:rPr lang="en-US" u="sng" dirty="0"/>
              <a:t>Updating installed packages:</a:t>
            </a:r>
            <a:r>
              <a:rPr lang="en-US" dirty="0"/>
              <a:t> `sudo apt upgrade`</a:t>
            </a:r>
          </a:p>
          <a:p>
            <a:r>
              <a:rPr lang="en-US" u="sng" dirty="0"/>
              <a:t>Updating all packages:</a:t>
            </a:r>
            <a:r>
              <a:rPr lang="en-US" dirty="0"/>
              <a:t> `sudo apt full-upgrade` (or `sudo apt </a:t>
            </a:r>
            <a:r>
              <a:rPr lang="en-US" dirty="0" err="1"/>
              <a:t>dist</a:t>
            </a:r>
            <a:r>
              <a:rPr lang="en-US" dirty="0"/>
              <a:t>-upgrade`)</a:t>
            </a:r>
          </a:p>
        </p:txBody>
      </p:sp>
    </p:spTree>
    <p:extLst>
      <p:ext uri="{BB962C8B-B14F-4D97-AF65-F5344CB8AC3E}">
        <p14:creationId xmlns:p14="http://schemas.microsoft.com/office/powerpoint/2010/main" val="4128112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FD66E-047C-5671-5B22-35211FC98B73}"/>
            </a:ext>
          </a:extLst>
        </p:cNvPr>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514DECB1-11A6-B611-859A-CD07ACB48ACB}"/>
              </a:ext>
            </a:extLst>
          </p:cNvPr>
          <p:cNvSpPr>
            <a:spLocks noGrp="1"/>
          </p:cNvSpPr>
          <p:nvPr>
            <p:ph type="title"/>
          </p:nvPr>
        </p:nvSpPr>
        <p:spPr>
          <a:xfrm>
            <a:off x="3431332" y="323684"/>
            <a:ext cx="8379669" cy="1627632"/>
          </a:xfrm>
        </p:spPr>
        <p:txBody>
          <a:bodyPr/>
          <a:lstStyle/>
          <a:p>
            <a:pPr algn="ctr"/>
            <a:r>
              <a:rPr lang="en-US" sz="4400" dirty="0">
                <a:latin typeface="+mj-lt"/>
              </a:rPr>
              <a:t>Installing new media player </a:t>
            </a:r>
            <a:endParaRPr lang="ru-UA" sz="4400" dirty="0">
              <a:latin typeface="+mj-lt"/>
            </a:endParaRPr>
          </a:p>
        </p:txBody>
      </p:sp>
      <p:sp>
        <p:nvSpPr>
          <p:cNvPr id="13" name="Текст 12">
            <a:extLst>
              <a:ext uri="{FF2B5EF4-FFF2-40B4-BE49-F238E27FC236}">
                <a16:creationId xmlns:a16="http://schemas.microsoft.com/office/drawing/2014/main" id="{6840358A-5ED7-886A-B9AE-99D7C20518EE}"/>
              </a:ext>
            </a:extLst>
          </p:cNvPr>
          <p:cNvSpPr>
            <a:spLocks noGrp="1"/>
          </p:cNvSpPr>
          <p:nvPr>
            <p:ph type="body" sz="quarter" idx="13"/>
          </p:nvPr>
        </p:nvSpPr>
        <p:spPr>
          <a:xfrm>
            <a:off x="4182446" y="2045936"/>
            <a:ext cx="7400991" cy="4222339"/>
          </a:xfrm>
        </p:spPr>
        <p:txBody>
          <a:bodyPr/>
          <a:lstStyle/>
          <a:p>
            <a:r>
              <a:rPr lang="en-US" sz="2100" dirty="0"/>
              <a:t>Installing new media player and programming environment via package manager in the terminal on Ubuntu, if you don't have certain ones pre-installed, you can execute the following commands:</a:t>
            </a:r>
          </a:p>
          <a:p>
            <a:pPr marL="285750" indent="-285750">
              <a:buFont typeface="Arial" panose="020B0604020202020204" pitchFamily="34" charset="0"/>
              <a:buChar char="•"/>
            </a:pPr>
            <a:r>
              <a:rPr lang="en-US" sz="2100" b="1" dirty="0"/>
              <a:t>Media player: </a:t>
            </a:r>
            <a:r>
              <a:rPr lang="en-US" sz="2100" dirty="0"/>
              <a:t>As an example, let's install VLC Media Player:</a:t>
            </a:r>
          </a:p>
          <a:p>
            <a:r>
              <a:rPr lang="en-US" sz="2100" dirty="0"/>
              <a:t>“sudo apt update</a:t>
            </a:r>
          </a:p>
          <a:p>
            <a:r>
              <a:rPr lang="en-US" sz="2100" dirty="0"/>
              <a:t>sudo apt install </a:t>
            </a:r>
            <a:r>
              <a:rPr lang="en-US" sz="2100" dirty="0" err="1"/>
              <a:t>vlc</a:t>
            </a:r>
            <a:r>
              <a:rPr lang="en-US" sz="2100" dirty="0"/>
              <a:t>”</a:t>
            </a:r>
          </a:p>
          <a:p>
            <a:pPr marL="285750" indent="-285750">
              <a:buFont typeface="Arial" panose="020B0604020202020204" pitchFamily="34" charset="0"/>
              <a:buChar char="•"/>
            </a:pPr>
            <a:r>
              <a:rPr lang="en-US" sz="2100" b="1" dirty="0"/>
              <a:t>Programming language environment:</a:t>
            </a:r>
            <a:r>
              <a:rPr lang="en-US" sz="2100" dirty="0"/>
              <a:t> For instance, let's install Python and its environment</a:t>
            </a:r>
          </a:p>
          <a:p>
            <a:r>
              <a:rPr lang="en-US" sz="2100" dirty="0"/>
              <a:t>“sudo apt update</a:t>
            </a:r>
          </a:p>
          <a:p>
            <a:r>
              <a:rPr lang="en-US" sz="2100" dirty="0"/>
              <a:t>sudo apt install python3”</a:t>
            </a:r>
          </a:p>
          <a:p>
            <a:endParaRPr lang="ru-UA" sz="2100" dirty="0"/>
          </a:p>
        </p:txBody>
      </p:sp>
      <p:pic>
        <p:nvPicPr>
          <p:cNvPr id="2" name="Рисунок 1">
            <a:extLst>
              <a:ext uri="{FF2B5EF4-FFF2-40B4-BE49-F238E27FC236}">
                <a16:creationId xmlns:a16="http://schemas.microsoft.com/office/drawing/2014/main" id="{28A9B228-84DB-F24D-7896-5625CF2C6B93}"/>
              </a:ext>
            </a:extLst>
          </p:cNvPr>
          <p:cNvPicPr>
            <a:picLocks noChangeAspect="1"/>
          </p:cNvPicPr>
          <p:nvPr/>
        </p:nvPicPr>
        <p:blipFill rotWithShape="1">
          <a:blip r:embed="rId2"/>
          <a:srcRect l="4826" r="65877"/>
          <a:stretch/>
        </p:blipFill>
        <p:spPr>
          <a:xfrm>
            <a:off x="0" y="0"/>
            <a:ext cx="3428997" cy="6858000"/>
          </a:xfrm>
          <a:prstGeom prst="rect">
            <a:avLst/>
          </a:prstGeom>
        </p:spPr>
      </p:pic>
    </p:spTree>
    <p:extLst>
      <p:ext uri="{BB962C8B-B14F-4D97-AF65-F5344CB8AC3E}">
        <p14:creationId xmlns:p14="http://schemas.microsoft.com/office/powerpoint/2010/main" val="1231957958"/>
      </p:ext>
    </p:extLst>
  </p:cSld>
  <p:clrMapOvr>
    <a:masterClrMapping/>
  </p:clrMapOvr>
</p:sld>
</file>

<file path=ppt/theme/theme1.xml><?xml version="1.0" encoding="utf-8"?>
<a:theme xmlns:a="http://schemas.openxmlformats.org/drawingml/2006/main" name="Тема Offic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060146-7700-4F6C-986B-89E3839BD4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{5024EFEB-9F91-468D-9C2B-B5EA8C26BBD8}tf78438558_win32</Template>
  <TotalTime>600</TotalTime>
  <Words>786</Words>
  <Application>Microsoft Office PowerPoint</Application>
  <PresentationFormat>Широкоэкранный</PresentationFormat>
  <Paragraphs>47</Paragraphs>
  <Slides>13</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13</vt:i4>
      </vt:variant>
    </vt:vector>
  </HeadingPairs>
  <TitlesOfParts>
    <vt:vector size="17" baseType="lpstr">
      <vt:lpstr>Arial</vt:lpstr>
      <vt:lpstr>Arial Black</vt:lpstr>
      <vt:lpstr>Sabon Next LT</vt:lpstr>
      <vt:lpstr>Тема Office</vt:lpstr>
      <vt:lpstr> Work-case 4</vt:lpstr>
      <vt:lpstr>Concepts of "package" and "repository"</vt:lpstr>
      <vt:lpstr>Overview of existing package managers in Linux</vt:lpstr>
      <vt:lpstr>APT (Advanced Package Tool)</vt:lpstr>
      <vt:lpstr>YUM (Yellowdog Updater, Modified) / DNF (Dandified YUM)</vt:lpstr>
      <vt:lpstr>Pacman</vt:lpstr>
      <vt:lpstr>ZYpp (ZENworks Package Management)</vt:lpstr>
      <vt:lpstr>Package manager in my Linux distribution:</vt:lpstr>
      <vt:lpstr>Installing new media player </vt:lpstr>
      <vt:lpstr>Презентация PowerPoint</vt:lpstr>
      <vt:lpstr>Презентация PowerPoint</vt:lpstr>
      <vt:lpstr>Conclusions: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about git</dc:title>
  <dc:subject/>
  <dc:creator>Катерина Гранат</dc:creator>
  <cp:lastModifiedBy>Катерина Гранат</cp:lastModifiedBy>
  <cp:revision>3</cp:revision>
  <dcterms:created xsi:type="dcterms:W3CDTF">2024-02-06T20:15:33Z</dcterms:created>
  <dcterms:modified xsi:type="dcterms:W3CDTF">2024-03-20T19:20:37Z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